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제목 없는 구역" id="{6A0331DD-1D64-49F8-97D5-E12D11A25637}">
          <p14:sldIdLst>
            <p14:sldId id="25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1" d="100"/>
          <a:sy n="161" d="100"/>
        </p:scale>
        <p:origin x="174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8BAFB7-06BE-8243-7FB3-36F5E67F9F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CC47D3C-0B0D-6EBC-4510-655CC8455A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2771B4-CA38-69B2-FA83-95EF9512D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B6E7C-2C4D-45BC-9E5F-225DD348CD56}" type="datetimeFigureOut">
              <a:rPr lang="ko-KR" altLang="en-US" smtClean="0"/>
              <a:t>2023-12-19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75BA5F-1CD3-E8A6-D44C-F33318F1B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DC2BF9-113B-8BA8-2D7C-B971F0CAE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34A71-B87C-4B35-BF41-9DFA63BDD4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0368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464203-DEF3-180E-C35D-5B670BCBA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41FD2D3-A2D1-D94D-7EF5-CF0689B8C0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3E9E86-BBFE-D9B6-3D79-308EBE164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B6E7C-2C4D-45BC-9E5F-225DD348CD56}" type="datetimeFigureOut">
              <a:rPr lang="ko-KR" altLang="en-US" smtClean="0"/>
              <a:t>2023-12-19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A0C829-3BC8-1FE4-3D2E-571D7BB42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EB3BF9-5B30-E075-341E-3A2B59DED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34A71-B87C-4B35-BF41-9DFA63BDD4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2114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67E4391-9A15-4285-4525-1EFFC0F6C3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9A739BE-0F0C-6520-DA43-7E0613DC39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3001AB-2B18-2A8F-9C8E-5D197406A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B6E7C-2C4D-45BC-9E5F-225DD348CD56}" type="datetimeFigureOut">
              <a:rPr lang="ko-KR" altLang="en-US" smtClean="0"/>
              <a:t>2023-12-19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F6CED3-5BCE-6093-1B20-5BB686C37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FFEDE6-0238-0781-A9E6-04F59F6E1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34A71-B87C-4B35-BF41-9DFA63BDD4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0867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D7DBAF-1455-E0E8-B692-BD7AC5ED8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F37304-4325-6163-9324-BB554FA647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38EE1F-181D-2EB0-79BE-6EE45F74B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B6E7C-2C4D-45BC-9E5F-225DD348CD56}" type="datetimeFigureOut">
              <a:rPr lang="ko-KR" altLang="en-US" smtClean="0"/>
              <a:t>2023-12-19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0D3EE9-CB0C-8915-CD97-B08E586FF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0171CC-FB85-8598-8E71-30BCEDFC0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34A71-B87C-4B35-BF41-9DFA63BDD4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2413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EC6752-B4F4-C992-5279-B85D17F80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1E46F6-A4C8-1F2C-ED16-63D53607F3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EFA49F-5327-A7B6-F25F-73B798D47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B6E7C-2C4D-45BC-9E5F-225DD348CD56}" type="datetimeFigureOut">
              <a:rPr lang="ko-KR" altLang="en-US" smtClean="0"/>
              <a:t>2023-12-19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2CA631-D2DF-CE3C-0FDF-AAE3DA841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5BA473-0FA4-86AB-BFAF-062DDD0D4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34A71-B87C-4B35-BF41-9DFA63BDD4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9544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977061-C601-89C7-A035-6F10682E3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E007E7-F5A6-7769-FD4E-50DB2F7D57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83142A6-1FE3-D0D3-31D2-73D96B0300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D53DAF4-0DA8-E473-0330-422249902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B6E7C-2C4D-45BC-9E5F-225DD348CD56}" type="datetimeFigureOut">
              <a:rPr lang="ko-KR" altLang="en-US" smtClean="0"/>
              <a:t>2023-12-19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B100348-DAFD-6CC7-281F-343FA51E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0C44FF0-5F89-08C8-09EB-737AD11F9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34A71-B87C-4B35-BF41-9DFA63BDD4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5137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A59A13-2E61-3240-30BA-59A0C69B4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2640CE6-E4A9-F075-62DE-FF275DC556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7ECE967-1BCE-9A6C-A7AA-E0DED049B7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590E388-C9E1-91EE-7A55-4CD35E0814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FEBC6DF-B461-B98E-06F4-E4A756E0FB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892E838-C552-B4BC-6B62-DB0C590B2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B6E7C-2C4D-45BC-9E5F-225DD348CD56}" type="datetimeFigureOut">
              <a:rPr lang="ko-KR" altLang="en-US" smtClean="0"/>
              <a:t>2023-12-19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5C5A127-8BAB-9958-F83E-6ED529AEC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4D6B4DF-B5EC-EFD4-7DDF-A42A20008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34A71-B87C-4B35-BF41-9DFA63BDD4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463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DB5B4D-A892-2E48-C8FA-06D1B0303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7C255B9-F088-7A22-93D0-86FF2C993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B6E7C-2C4D-45BC-9E5F-225DD348CD56}" type="datetimeFigureOut">
              <a:rPr lang="ko-KR" altLang="en-US" smtClean="0"/>
              <a:t>2023-12-19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9DD5AFE-3CED-451D-54D9-5A43A6E59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3E95692-BF7B-74E5-34C7-CACF1D079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34A71-B87C-4B35-BF41-9DFA63BDD4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8452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5FACB59-2B46-0221-EFD8-3B21F067C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B6E7C-2C4D-45BC-9E5F-225DD348CD56}" type="datetimeFigureOut">
              <a:rPr lang="ko-KR" altLang="en-US" smtClean="0"/>
              <a:t>2023-12-19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967EF84-1C25-CD6E-984F-E1F5B825A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DF41AE6-15B4-3854-E3A9-2091F20E2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34A71-B87C-4B35-BF41-9DFA63BDD4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4893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6BFFBF-E99D-789F-DED7-DE44F5282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75C6AD-33AE-AC86-26F5-EA936DD677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9FBE010-A8EE-2B3D-C63F-19BBF00454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BABCD6-E2B7-3E3F-A55A-91D7FC0FE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B6E7C-2C4D-45BC-9E5F-225DD348CD56}" type="datetimeFigureOut">
              <a:rPr lang="ko-KR" altLang="en-US" smtClean="0"/>
              <a:t>2023-12-19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A4E3D36-1796-7D47-20BC-4AFA93C2A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6D0D933-D97C-41D9-7428-692F3BD7D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34A71-B87C-4B35-BF41-9DFA63BDD4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7104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E43AF6-8C5C-D791-B528-FAA039B6E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002C74F-85F7-3E3C-CEF9-2D7E651230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BA81540-3153-2377-D21B-B7076E5297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050B2DC-1231-56C2-4968-D3C9342B8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B6E7C-2C4D-45BC-9E5F-225DD348CD56}" type="datetimeFigureOut">
              <a:rPr lang="ko-KR" altLang="en-US" smtClean="0"/>
              <a:t>2023-12-19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5CF74D-462F-9B9D-8CC7-713FDEA3D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F8A7BF7-94FD-06AE-BED9-19C89335A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34A71-B87C-4B35-BF41-9DFA63BDD4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1585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8C72724-74B1-F009-2E77-692348D09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1E301C8-1894-7AA7-1D5E-25406B1A58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69DA47-7783-CB0A-214E-D921CDC279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2B6E7C-2C4D-45BC-9E5F-225DD348CD56}" type="datetimeFigureOut">
              <a:rPr lang="ko-KR" altLang="en-US" smtClean="0"/>
              <a:t>2023-12-19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8298D5-7294-EC2E-61EC-823684CE76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649E49-D7C3-F622-1438-0BAE3088DA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A34A71-B87C-4B35-BF41-9DFA63BDD4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6618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1405D9-8F3A-8E3B-4BA4-816FE9AA1073}"/>
              </a:ext>
            </a:extLst>
          </p:cNvPr>
          <p:cNvSpPr txBox="1"/>
          <p:nvPr/>
        </p:nvSpPr>
        <p:spPr>
          <a:xfrm>
            <a:off x="4246419" y="3105835"/>
            <a:ext cx="36991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First commit</a:t>
            </a:r>
          </a:p>
          <a:p>
            <a:pPr algn="ctr"/>
            <a:r>
              <a:rPr lang="en-US" altLang="ko-KR" dirty="0"/>
              <a:t>2023-12-19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90155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</Words>
  <Application>Microsoft Office PowerPoint</Application>
  <PresentationFormat>와이드스크린</PresentationFormat>
  <Paragraphs>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한동현</dc:creator>
  <cp:lastModifiedBy>한동현</cp:lastModifiedBy>
  <cp:revision>6</cp:revision>
  <dcterms:created xsi:type="dcterms:W3CDTF">2023-12-19T05:11:06Z</dcterms:created>
  <dcterms:modified xsi:type="dcterms:W3CDTF">2023-12-19T05:12:30Z</dcterms:modified>
</cp:coreProperties>
</file>