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7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CF37-D5D0-4985-99EA-A47324C04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4ACD12-173A-44F1-B191-1027B3AD6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B97E0DB-F139-4D60-85C5-84385AF8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E9D4B74-D810-4484-8C85-A8A66749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5F2E30-4424-44E6-882B-508D1F1A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823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2B7EC-5FC1-442B-B62D-F1CDDEE0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E3341B3-C956-4C0E-8EFD-A101B8E16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106576-77DE-41F7-9974-525695F4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BE40628-7171-4DAE-8D66-6872274D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26B9E2-D704-4BF1-B5F2-86CB1599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11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6D3858-F9F4-4FE9-B8DC-0D097A95A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893670C-571A-412E-809F-85864F854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FBFEC4-BB12-4730-ADB1-F12D5490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2899246-FDAF-4784-886E-D38DF423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236957-2511-47B0-9892-A513CF45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99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4F155-6198-484C-B2B1-0BDFFBCC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6DEAB4-C7FA-48DB-804E-EB6CAD81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0A56D0-8403-4D30-861A-A3D5711A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83979B0-5F6C-4399-A2D0-47D062B6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DFFF09-5B62-4EA1-A75B-34621AF7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966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1908E-C7A2-4075-A590-23EDA61C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EC3666C-9633-4D3A-9EA5-42EB09DF0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F628C1-B657-438F-BCB1-0BF68892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369F7F4-7E98-489D-AF0C-4EA104CE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BC0DB03-4FE6-4542-BF68-C3E7B204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034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8526E-CA03-4B0A-A063-A18C7104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C99554-5150-48AA-9539-B5B35BD48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FB919D6-9784-4A09-82C7-0A1827167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D34B96F-10FA-4AE8-85F4-B29C3266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7A2D5C3-6361-4FA3-9C88-AE172FEB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082441C-FE6B-48A5-8A7B-EB078E63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446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E3541-B477-4B75-8939-3924EBFC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DEFB16-0DEC-4D34-B3E6-CB2FBE6F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A95B99A-7400-4EE0-850C-C5FC5129F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9BA44D7-E2D0-480D-B997-28B6FCD8A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AD8930E-2354-4A1D-AA58-EB23BE191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DCB7F5F-4B0B-4B3F-A222-A31FE7EA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01267BB-CD09-4F34-932F-501FC56F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9636FBF-28AC-4666-9B53-871C8092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578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CCFFF-B5A4-4483-8D5B-5018F638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65025A8-3899-43DA-9876-004D21DD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2CE0F52-8B6E-4162-936B-8FB5AB6B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1D1F83C-8E49-4BF0-9AC1-5C48AD4D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867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5D72B32-3D46-47D7-A317-488C3CFD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1AC9870-9BAD-431E-BE00-C35BDB01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73B3DC-A09D-4A0F-946E-7242690E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256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E9BA7-DFB9-45B1-82C5-70A793A2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B0693A-2CBD-48F3-8764-803E4CAA8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0D67385-2CE9-47CB-B2EC-4B70E2F34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E946861-9B52-445B-9D3D-A8CE0A95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82CF40F-8B37-47A2-A8D4-B02E565F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6D2D884-68BB-408C-8AC7-794B96E3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320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7DDB0-44A5-41A7-9894-3544FC28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9F69F34-6397-4727-BCC8-4F44EF3C1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BD13F44-3B0D-456D-B563-6CBF0ADBF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A5B4FE9-9A66-4146-9578-B5EA3F3E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07C3AB7-1510-44B3-AF5E-FD3B0550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8BBDD45-48D0-42FC-A156-C679C1B9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801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569CE07-7D7B-4B38-8456-BC73DF7E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29B381-8D64-44C6-BDF7-DFC2B8910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CB7040-E0DA-40C6-B406-0C4354A2B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625F136-31B4-4214-909E-0FBD79149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C57B6C5-6EB3-47C7-AE5C-B9F07856A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815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hool corridor with lockers">
            <a:extLst>
              <a:ext uri="{FF2B5EF4-FFF2-40B4-BE49-F238E27FC236}">
                <a16:creationId xmlns:a16="http://schemas.microsoft.com/office/drawing/2014/main" id="{EF6F7020-B9D2-445B-9D88-4E1384C7F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79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E086F5-11F7-428A-99EB-26C126256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Student Life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B8B170-6665-4AC9-BE7E-3C645B097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 sz="1100">
              <a:solidFill>
                <a:srgbClr val="FFFFFF"/>
              </a:solidFill>
            </a:endParaRPr>
          </a:p>
          <a:p>
            <a:r>
              <a:rPr lang="en-US" sz="1100">
                <a:solidFill>
                  <a:srgbClr val="FFFFFF"/>
                </a:solidFill>
              </a:rPr>
              <a:t>Elaborado por:</a:t>
            </a:r>
          </a:p>
          <a:p>
            <a:r>
              <a:rPr lang="en-US" sz="1100">
                <a:solidFill>
                  <a:srgbClr val="FFFFFF"/>
                </a:solidFill>
              </a:rPr>
              <a:t>Diogo Guimarães nº29528</a:t>
            </a:r>
          </a:p>
          <a:p>
            <a:r>
              <a:rPr lang="en-US" sz="1100">
                <a:solidFill>
                  <a:srgbClr val="FFFFFF"/>
                </a:solidFill>
              </a:rPr>
              <a:t>Jacob</a:t>
            </a:r>
          </a:p>
        </p:txBody>
      </p:sp>
    </p:spTree>
    <p:extLst>
      <p:ext uri="{BB962C8B-B14F-4D97-AF65-F5344CB8AC3E}">
        <p14:creationId xmlns:p14="http://schemas.microsoft.com/office/powerpoint/2010/main" val="186416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Xeque-mate num jogo de xadrez">
            <a:extLst>
              <a:ext uri="{FF2B5EF4-FFF2-40B4-BE49-F238E27FC236}">
                <a16:creationId xmlns:a16="http://schemas.microsoft.com/office/drawing/2014/main" id="{3E90CC82-4215-412A-853D-EEC63B73C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74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ABF7FC-FF70-45F2-B307-DD90476E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PT" sz="4000">
                <a:solidFill>
                  <a:srgbClr val="FFFFFF"/>
                </a:solidFill>
              </a:rPr>
              <a:t>Conceito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5CBCA9-A82E-410A-B703-7DE9D3B6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pt-PT" sz="2000">
                <a:solidFill>
                  <a:srgbClr val="FFFFFF"/>
                </a:solidFill>
              </a:rPr>
              <a:t>O jogo baseia-se no “My Success Story business“, um jogo de decisões em que a pessoa influencia o decorrer da historia do personagem.</a:t>
            </a:r>
          </a:p>
          <a:p>
            <a:r>
              <a:rPr lang="pt-PT" sz="2000">
                <a:solidFill>
                  <a:srgbClr val="FFFFFF"/>
                </a:solidFill>
              </a:rPr>
              <a:t>O nosso jogo, será sobre a vida de um estudante universitário.</a:t>
            </a:r>
          </a:p>
        </p:txBody>
      </p:sp>
    </p:spTree>
    <p:extLst>
      <p:ext uri="{BB962C8B-B14F-4D97-AF65-F5344CB8AC3E}">
        <p14:creationId xmlns:p14="http://schemas.microsoft.com/office/powerpoint/2010/main" val="1353205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rmas geométricas num fundo de madeira">
            <a:extLst>
              <a:ext uri="{FF2B5EF4-FFF2-40B4-BE49-F238E27FC236}">
                <a16:creationId xmlns:a16="http://schemas.microsoft.com/office/drawing/2014/main" id="{754F1035-93BC-408D-9340-ED9AA283CA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19" b="132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22DF6D-6767-4862-B3A2-1F1BADBB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Caracteristicas do jogo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35DE08-011D-464B-B332-58DA8ADF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1D9C94A-D386-4F71-B0F0-EE44A5F5D558}"/>
              </a:ext>
            </a:extLst>
          </p:cNvPr>
          <p:cNvSpPr txBox="1">
            <a:spLocks/>
          </p:cNvSpPr>
          <p:nvPr/>
        </p:nvSpPr>
        <p:spPr>
          <a:xfrm>
            <a:off x="5307779" y="12182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Tipo de </a:t>
            </a:r>
            <a:r>
              <a:rPr lang="en-US" sz="2000" dirty="0" err="1"/>
              <a:t>jogo</a:t>
            </a:r>
            <a:r>
              <a:rPr lang="en-US" sz="2000" dirty="0"/>
              <a:t> - </a:t>
            </a:r>
            <a:r>
              <a:rPr lang="en-US" sz="2000" dirty="0" err="1"/>
              <a:t>Estratégia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Conteúdo</a:t>
            </a:r>
            <a:r>
              <a:rPr lang="en-US" sz="2000" dirty="0"/>
              <a:t>: ;</a:t>
            </a:r>
          </a:p>
          <a:p>
            <a:r>
              <a:rPr lang="en-US" sz="2000" dirty="0"/>
              <a:t>Tom: Casual/</a:t>
            </a:r>
            <a:r>
              <a:rPr lang="en-US" sz="2000" dirty="0" err="1"/>
              <a:t>humorístico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Duração</a:t>
            </a:r>
            <a:r>
              <a:rPr lang="en-US" sz="2000" dirty="0"/>
              <a:t>: </a:t>
            </a:r>
            <a:r>
              <a:rPr lang="en-US" sz="2000" dirty="0" err="1"/>
              <a:t>Curta</a:t>
            </a:r>
            <a:r>
              <a:rPr lang="en-US" sz="2000" dirty="0"/>
              <a:t>/</a:t>
            </a:r>
            <a:r>
              <a:rPr lang="en-US" sz="2000" dirty="0" err="1"/>
              <a:t>Média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Dificuldade</a:t>
            </a:r>
            <a:r>
              <a:rPr lang="en-US" sz="2000" dirty="0"/>
              <a:t>: Alta;</a:t>
            </a:r>
          </a:p>
        </p:txBody>
      </p:sp>
    </p:spTree>
    <p:extLst>
      <p:ext uri="{BB962C8B-B14F-4D97-AF65-F5344CB8AC3E}">
        <p14:creationId xmlns:p14="http://schemas.microsoft.com/office/powerpoint/2010/main" val="4182864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ças de metal do jogo do galo">
            <a:extLst>
              <a:ext uri="{FF2B5EF4-FFF2-40B4-BE49-F238E27FC236}">
                <a16:creationId xmlns:a16="http://schemas.microsoft.com/office/drawing/2014/main" id="{184D86CA-42BD-47F8-8DF1-85998E02F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239" b="576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ABF7FC-FF70-45F2-B307-DD90476E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PT" sz="4000" dirty="0"/>
              <a:t>Controlos</a:t>
            </a:r>
            <a:endParaRPr lang="pt-PT" sz="40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5CBCA9-A82E-410A-B703-7DE9D3B6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pt-PT" sz="2000" dirty="0"/>
              <a:t>Uso do rato/dedo para interagir com o jogo</a:t>
            </a:r>
          </a:p>
          <a:p>
            <a:r>
              <a:rPr lang="pt-PT" sz="2000" dirty="0"/>
              <a:t>Áreas clicáveis</a:t>
            </a:r>
          </a:p>
        </p:txBody>
      </p:sp>
    </p:spTree>
    <p:extLst>
      <p:ext uri="{BB962C8B-B14F-4D97-AF65-F5344CB8AC3E}">
        <p14:creationId xmlns:p14="http://schemas.microsoft.com/office/powerpoint/2010/main" val="4294539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com números binários e cópia heliográfica">
            <a:extLst>
              <a:ext uri="{FF2B5EF4-FFF2-40B4-BE49-F238E27FC236}">
                <a16:creationId xmlns:a16="http://schemas.microsoft.com/office/drawing/2014/main" id="{3368AD23-606E-4265-A60A-0C50EB761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22DF6D-6767-4862-B3A2-1F1BADBB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PT" sz="4000" dirty="0"/>
              <a:t>Mecânicas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35DE08-011D-464B-B332-58DA8ADF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56065665-96BE-44FF-8986-2FC914569669}"/>
              </a:ext>
            </a:extLst>
          </p:cNvPr>
          <p:cNvSpPr txBox="1">
            <a:spLocks/>
          </p:cNvSpPr>
          <p:nvPr/>
        </p:nvSpPr>
        <p:spPr>
          <a:xfrm>
            <a:off x="5307779" y="12182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/>
              <a:t>Cada decisão feita influencia o decorrer do jogo, ou seja, irá alterar  a vida do personagem</a:t>
            </a:r>
          </a:p>
        </p:txBody>
      </p:sp>
    </p:spTree>
    <p:extLst>
      <p:ext uri="{BB962C8B-B14F-4D97-AF65-F5344CB8AC3E}">
        <p14:creationId xmlns:p14="http://schemas.microsoft.com/office/powerpoint/2010/main" val="994128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Viagem a solo">
            <a:extLst>
              <a:ext uri="{FF2B5EF4-FFF2-40B4-BE49-F238E27FC236}">
                <a16:creationId xmlns:a16="http://schemas.microsoft.com/office/drawing/2014/main" id="{38C2941D-2595-417D-84C9-59EC70DAC9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293" b="107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D8C83DE-4D83-43A8-99B9-16125E00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PT">
                <a:solidFill>
                  <a:schemeClr val="bg1"/>
                </a:solidFill>
              </a:rPr>
              <a:t>Inspiração</a:t>
            </a: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5EBFC4-1813-415E-9A83-2766D154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pt-PT" sz="2400">
                <a:solidFill>
                  <a:schemeClr val="bg1"/>
                </a:solidFill>
              </a:rPr>
              <a:t>o jogo foi inspirado na vida de um estudante, e nas muitas decisões que ele faz, ou não faz , no dia a dia.</a:t>
            </a:r>
          </a:p>
          <a:p>
            <a:r>
              <a:rPr lang="pt-PT" sz="2400">
                <a:solidFill>
                  <a:schemeClr val="bg1"/>
                </a:solidFill>
              </a:rPr>
              <a:t>O percurso que ele tem na universidade</a:t>
            </a:r>
          </a:p>
          <a:p>
            <a:endParaRPr lang="pt-PT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058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5DFCF2F47D4E4A83232B07BDBD642B" ma:contentTypeVersion="4" ma:contentTypeDescription="Criar um novo documento." ma:contentTypeScope="" ma:versionID="6131feb8c407ee0d9c2a06b489d373ba">
  <xsd:schema xmlns:xsd="http://www.w3.org/2001/XMLSchema" xmlns:xs="http://www.w3.org/2001/XMLSchema" xmlns:p="http://schemas.microsoft.com/office/2006/metadata/properties" xmlns:ns3="40dcc32e-9b85-400f-9629-26c4b9340020" targetNamespace="http://schemas.microsoft.com/office/2006/metadata/properties" ma:root="true" ma:fieldsID="c957df1bea618c82622e58a59f8f5ede" ns3:_="">
    <xsd:import namespace="40dcc32e-9b85-400f-9629-26c4b93400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dcc32e-9b85-400f-9629-26c4b93400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53FCF0-9435-4F5F-B202-1389407F61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dcc32e-9b85-400f-9629-26c4b93400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B98B45-4313-4ABB-8C34-A67242AD36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68FA17-7ACC-4512-8F76-37BBB1728E1F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elements/1.1/"/>
    <ds:schemaRef ds:uri="40dcc32e-9b85-400f-9629-26c4b9340020"/>
    <ds:schemaRef ds:uri="http://purl.org/dc/terms/"/>
    <ds:schemaRef ds:uri="http://schemas.microsoft.com/office/2006/documentManagement/typ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145</Words>
  <Application>Microsoft Office PowerPoint</Application>
  <PresentationFormat>Ecrã Panorâmico</PresentationFormat>
  <Paragraphs>26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Student Life </vt:lpstr>
      <vt:lpstr>Conceito</vt:lpstr>
      <vt:lpstr>Caracteristicas do jogo</vt:lpstr>
      <vt:lpstr>Controlos</vt:lpstr>
      <vt:lpstr>Mecânicas</vt:lpstr>
      <vt:lpstr>Inspiração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HENRIQUE DA SILVA TOMÉ GUIMARÃES</dc:creator>
  <cp:lastModifiedBy>DIOGO HENRIQUE DA SILVA TOMÉ GUIMARÃES</cp:lastModifiedBy>
  <cp:revision>4</cp:revision>
  <dcterms:created xsi:type="dcterms:W3CDTF">2021-10-07T19:47:33Z</dcterms:created>
  <dcterms:modified xsi:type="dcterms:W3CDTF">2021-10-08T22:35:57Z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0x0101009C5DFCF2F47D4E4A83232B07BDBD642B</vt:lpwstr>
  </property>
</Properties>
</file>