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6"/>
    <p:restoredTop sz="94674"/>
  </p:normalViewPr>
  <p:slideViewPr>
    <p:cSldViewPr snapToGrid="0" snapToObjects="1">
      <p:cViewPr>
        <p:scale>
          <a:sx n="150" d="100"/>
          <a:sy n="150" d="100"/>
        </p:scale>
        <p:origin x="-534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evel\tsduck\images\tsduc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02" y="723902"/>
            <a:ext cx="1560512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\tsduck\images\tsduck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1479552"/>
            <a:ext cx="49212" cy="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\tsduck\images\tsduck-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5" y="1455739"/>
            <a:ext cx="96838" cy="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\tsduck\images\tsduck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02" y="143113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\tsduck\images\tsduck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81" y="1406527"/>
            <a:ext cx="19526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\tsduck\images\tsduck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2" y="1308896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\tsduck\images\tsduck-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26" y="111363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901700" y="3136900"/>
            <a:ext cx="5167382" cy="1895475"/>
            <a:chOff x="901700" y="3136900"/>
            <a:chExt cx="5167382" cy="1895475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200" b="1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200" b="1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</a:t>
              </a:r>
              <a:endParaRPr lang="fr-FR" sz="12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</a:t>
              </a:r>
              <a:r>
                <a:rPr lang="fr-FR" sz="10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sp</a:t>
              </a:r>
              <a:r>
                <a:rPr lang="fr-FR" sz="10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0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executable</a:t>
              </a:r>
              <a:endParaRPr lang="fr-FR" sz="10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2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1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3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plugin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plugin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</a:t>
              </a:r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nput TS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9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</a:t>
              </a:r>
              <a:endParaRPr lang="fr-FR" sz="9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2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677" y="4886325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ZoneTexte 62"/>
            <p:cNvSpPr txBox="1"/>
            <p:nvPr/>
          </p:nvSpPr>
          <p:spPr>
            <a:xfrm>
              <a:off x="5766926" y="4905489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  <a:endParaRPr lang="fr-FR" sz="7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 computer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ECMG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EMMG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coupler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err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antenna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400174" y="6683602"/>
              <a:ext cx="1539380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R1, R2, R3, R4, R5, R6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R9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Dektec</a:t>
              </a:r>
            </a:p>
            <a:p>
              <a:pPr algn="ctr"/>
              <a:r>
                <a:rPr lang="fr-FR" sz="900" dirty="0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DTA-110T</a:t>
              </a:r>
            </a:p>
            <a:p>
              <a:pPr algn="ctr"/>
              <a:r>
                <a:rPr lang="fr-FR" sz="900" dirty="0" err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modulator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661" y="8558083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950910" y="8577247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  <a:endParaRPr lang="fr-FR" sz="7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59</Words>
  <Application>Microsoft Office PowerPoint</Application>
  <PresentationFormat>Format A4 (210 x 297 mm)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Thierry LELEGARD</cp:lastModifiedBy>
  <cp:revision>20</cp:revision>
  <dcterms:created xsi:type="dcterms:W3CDTF">2017-05-20T14:29:44Z</dcterms:created>
  <dcterms:modified xsi:type="dcterms:W3CDTF">2017-06-01T16:17:26Z</dcterms:modified>
</cp:coreProperties>
</file>