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6"/>
    <p:restoredTop sz="94674"/>
  </p:normalViewPr>
  <p:slideViewPr>
    <p:cSldViewPr snapToGrid="0" snapToObjects="1">
      <p:cViewPr>
        <p:scale>
          <a:sx n="200" d="100"/>
          <a:sy n="200" d="100"/>
        </p:scale>
        <p:origin x="8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er 114"/>
          <p:cNvGrpSpPr/>
          <p:nvPr/>
        </p:nvGrpSpPr>
        <p:grpSpPr>
          <a:xfrm>
            <a:off x="901700" y="863600"/>
            <a:ext cx="5080000" cy="1847592"/>
            <a:chOff x="901700" y="863600"/>
            <a:chExt cx="5080000" cy="1847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8636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2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0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process</a:t>
              </a:r>
              <a:endParaRPr lang="fr-FR" sz="10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11112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900" dirty="0" err="1">
                  <a:latin typeface="Arial Rounded MT Bold" charset="0"/>
                  <a:ea typeface="Arial Rounded MT Bold" charset="0"/>
                  <a:cs typeface="Arial Rounded MT Bold" charset="0"/>
                </a:rPr>
                <a:t>t</a:t>
              </a:r>
              <a:r>
                <a:rPr lang="fr-FR" sz="9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sp</a:t>
              </a:r>
              <a:r>
                <a:rPr lang="fr-FR" sz="9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8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executable</a:t>
              </a:r>
              <a:endParaRPr lang="fr-FR" sz="8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800" dirty="0">
                  <a:latin typeface="Arial Rounded MT Bold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8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8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 plugin 2</a:t>
              </a:r>
              <a:endParaRPr lang="fr-FR" sz="8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800" dirty="0">
                  <a:latin typeface="Arial Rounded MT Bold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8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8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 plugin 1</a:t>
              </a:r>
              <a:endParaRPr lang="fr-FR" sz="8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800" dirty="0">
                  <a:latin typeface="Arial Rounded MT Bold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8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8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 plugin 3</a:t>
              </a:r>
              <a:endParaRPr lang="fr-FR" sz="8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input plugin</a:t>
              </a:r>
              <a:endParaRPr lang="fr-FR" sz="8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16367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output plugin</a:t>
              </a:r>
              <a:endParaRPr lang="fr-FR" sz="8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21891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21891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25726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Arial Rounded MT Bold" charset="0"/>
                  <a:ea typeface="Arial Rounded MT Bold" charset="0"/>
                  <a:cs typeface="Arial Rounded MT Bold" charset="0"/>
                </a:rPr>
                <a:t>i</a:t>
              </a:r>
              <a:r>
                <a:rPr lang="fr-FR" sz="9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nput TS</a:t>
              </a:r>
              <a:endParaRPr lang="fr-FR" sz="9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25726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9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output TS</a:t>
              </a:r>
              <a:endParaRPr lang="fr-FR" sz="9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13716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13620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13525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13430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</p:grpSp>
      <p:grpSp>
        <p:nvGrpSpPr>
          <p:cNvPr id="114" name="Grouper 113"/>
          <p:cNvGrpSpPr/>
          <p:nvPr/>
        </p:nvGrpSpPr>
        <p:grpSpPr>
          <a:xfrm>
            <a:off x="741662" y="3714750"/>
            <a:ext cx="5719581" cy="2841625"/>
            <a:chOff x="741662" y="37147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47344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8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37147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37147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37973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38798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39624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40449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41275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4210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47625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i="1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Linux or Windows computer</a:t>
              </a:r>
              <a:endParaRPr lang="fr-FR" sz="900" i="1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5144958"/>
              <a:ext cx="775990" cy="381000"/>
            </a:xfrm>
            <a:prstGeom prst="ellipse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800" i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800" i="1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5059233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fr-FR" sz="8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tuner</a:t>
              </a:r>
              <a:endParaRPr lang="fr-FR" sz="8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5059233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Dektec</a:t>
              </a:r>
            </a:p>
            <a:p>
              <a:pPr algn="ctr"/>
              <a:r>
                <a:rPr lang="fr-FR" sz="8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DTA-110T</a:t>
              </a:r>
            </a:p>
            <a:p>
              <a:pPr algn="ctr"/>
              <a:r>
                <a:rPr lang="fr-FR" sz="800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8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61592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900" smtClean="0">
                  <a:latin typeface="Arial Rounded MT Bold" charset="0"/>
                  <a:ea typeface="Arial Rounded MT Bold" charset="0"/>
                  <a:cs typeface="Arial Rounded MT Bold" charset="0"/>
                </a:rPr>
                <a:t>ECMG</a:t>
              </a:r>
              <a:endParaRPr lang="fr-FR" sz="9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61592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9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EMMG</a:t>
              </a:r>
              <a:endParaRPr lang="fr-FR" sz="9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53354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53354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54701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54701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58019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58019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45074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48176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2EBF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900" smtClean="0">
                  <a:latin typeface="Arial Rounded MT Bold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9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4444759"/>
              <a:ext cx="6477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i="1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800" i="1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coupler</a:t>
              </a:r>
              <a:endParaRPr lang="fr-FR" sz="800" i="1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49448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50078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4046378"/>
              <a:ext cx="6477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i="1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800" i="1" dirty="0" err="1" smtClean="0">
                  <a:latin typeface="Arial Rounded MT Bold" charset="0"/>
                  <a:ea typeface="Arial Rounded MT Bold" charset="0"/>
                  <a:cs typeface="Arial Rounded MT Bold" charset="0"/>
                </a:rPr>
                <a:t>antenna</a:t>
              </a:r>
              <a:endParaRPr lang="fr-FR" sz="800" i="1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45646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387474" y="4423002"/>
              <a:ext cx="1539380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800" i="1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MUX: R1, R2, R3, R4, R5, R6</a:t>
              </a:r>
              <a:endParaRPr lang="fr-FR" sz="800" i="1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18937" y="5350459"/>
              <a:ext cx="590623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800" i="1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MUX: R9</a:t>
              </a:r>
              <a:endParaRPr lang="fr-FR" sz="800" i="1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57</Words>
  <Application>Microsoft Macintosh PowerPoint</Application>
  <PresentationFormat>Format A4 (210 x 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 Rounded MT Bold</vt:lpstr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Thierry Lelégard</cp:lastModifiedBy>
  <cp:revision>14</cp:revision>
  <dcterms:created xsi:type="dcterms:W3CDTF">2017-05-20T14:29:44Z</dcterms:created>
  <dcterms:modified xsi:type="dcterms:W3CDTF">2017-05-20T15:36:20Z</dcterms:modified>
</cp:coreProperties>
</file>