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/>
    <p:restoredTop sz="94674"/>
  </p:normalViewPr>
  <p:slideViewPr>
    <p:cSldViewPr snapToGrid="0" snapToObjects="1">
      <p:cViewPr>
        <p:scale>
          <a:sx n="200" d="100"/>
          <a:sy n="200" d="100"/>
        </p:scale>
        <p:origin x="2184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0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117"/>
          <p:cNvCxnSpPr/>
          <p:nvPr/>
        </p:nvCxnSpPr>
        <p:spPr>
          <a:xfrm flipH="1" flipV="1">
            <a:off x="3218390" y="1806315"/>
            <a:ext cx="451910" cy="7871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à coins arrondis 72"/>
          <p:cNvSpPr/>
          <p:nvPr/>
        </p:nvSpPr>
        <p:spPr>
          <a:xfrm>
            <a:off x="1415372" y="2726548"/>
            <a:ext cx="770534" cy="376626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Media Server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2620737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1</a:t>
            </a:r>
          </a:p>
        </p:txBody>
      </p:sp>
      <p:pic>
        <p:nvPicPr>
          <p:cNvPr id="64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37" y="312248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5759086" y="3141647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245671" y="1362846"/>
            <a:ext cx="1348926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</a:p>
        </p:txBody>
      </p:sp>
      <p:cxnSp>
        <p:nvCxnSpPr>
          <p:cNvPr id="66" name="Connecteur droit 65"/>
          <p:cNvCxnSpPr>
            <a:stCxn id="69" idx="3"/>
            <a:endCxn id="68" idx="2"/>
          </p:cNvCxnSpPr>
          <p:nvPr/>
        </p:nvCxnSpPr>
        <p:spPr>
          <a:xfrm flipV="1">
            <a:off x="4677093" y="1806313"/>
            <a:ext cx="17010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4091949" y="1617648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1261837" y="1362847"/>
            <a:ext cx="1790700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</a:p>
        </p:txBody>
      </p:sp>
      <p:cxnSp>
        <p:nvCxnSpPr>
          <p:cNvPr id="77" name="Connecteur droit 76"/>
          <p:cNvCxnSpPr>
            <a:stCxn id="80" idx="1"/>
            <a:endCxn id="79" idx="6"/>
          </p:cNvCxnSpPr>
          <p:nvPr/>
        </p:nvCxnSpPr>
        <p:spPr>
          <a:xfrm flipH="1" flipV="1">
            <a:off x="2421579" y="1806314"/>
            <a:ext cx="17220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1873342" y="1648876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900" i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593782" y="1617649"/>
            <a:ext cx="64365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Dektec </a:t>
            </a:r>
            <a:r>
              <a:rPr lang="fr-FR" sz="900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modulator</a:t>
            </a:r>
            <a:endParaRPr lang="fr-FR" sz="900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82923" y="272675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83" name="Rectangle à coins arrondis 82"/>
          <p:cNvSpPr/>
          <p:nvPr/>
        </p:nvSpPr>
        <p:spPr>
          <a:xfrm>
            <a:off x="2339441" y="272654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32" name="Connecteur droit 31"/>
          <p:cNvCxnSpPr>
            <a:stCxn id="73" idx="0"/>
          </p:cNvCxnSpPr>
          <p:nvPr/>
        </p:nvCxnSpPr>
        <p:spPr>
          <a:xfrm flipV="1">
            <a:off x="1800639" y="2508250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83" idx="0"/>
          </p:cNvCxnSpPr>
          <p:nvPr/>
        </p:nvCxnSpPr>
        <p:spPr>
          <a:xfrm flipV="1">
            <a:off x="2628898" y="250824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2" idx="0"/>
          </p:cNvCxnSpPr>
          <p:nvPr/>
        </p:nvCxnSpPr>
        <p:spPr>
          <a:xfrm flipV="1">
            <a:off x="972380" y="250824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51436" y="2489200"/>
            <a:ext cx="2498164" cy="635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2378075" y="2145265"/>
            <a:ext cx="0" cy="327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flipH="1">
            <a:off x="1913543" y="256040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974573" y="256799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933124" y="2189054"/>
            <a:ext cx="1113805" cy="2769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224.250.250.1 : 9000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782048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2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3984184" y="272040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107" name="Rectangle à coins arrondis 106"/>
          <p:cNvSpPr/>
          <p:nvPr/>
        </p:nvSpPr>
        <p:spPr>
          <a:xfrm>
            <a:off x="5297802" y="272019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109" name="Connecteur droit 108"/>
          <p:cNvCxnSpPr>
            <a:stCxn id="107" idx="0"/>
          </p:cNvCxnSpPr>
          <p:nvPr/>
        </p:nvCxnSpPr>
        <p:spPr>
          <a:xfrm flipV="1">
            <a:off x="5587259" y="250189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106" idx="0"/>
          </p:cNvCxnSpPr>
          <p:nvPr/>
        </p:nvCxnSpPr>
        <p:spPr>
          <a:xfrm flipV="1">
            <a:off x="4273641" y="250189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3795560" y="2489200"/>
            <a:ext cx="2424265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5120180" y="2145265"/>
            <a:ext cx="0" cy="3248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flipH="1" flipV="1">
            <a:off x="5121157" y="199525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c 113"/>
          <p:cNvSpPr/>
          <p:nvPr/>
        </p:nvSpPr>
        <p:spPr>
          <a:xfrm flipV="1">
            <a:off x="4339360" y="200284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ZoneTexte 114"/>
          <p:cNvSpPr txBox="1"/>
          <p:nvPr/>
        </p:nvSpPr>
        <p:spPr>
          <a:xfrm>
            <a:off x="5449708" y="2191455"/>
            <a:ext cx="7727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230.2.3.4 : 7000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632266" y="2725784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117" name="Connecteur droit 116"/>
          <p:cNvCxnSpPr>
            <a:stCxn id="116" idx="0"/>
          </p:cNvCxnSpPr>
          <p:nvPr/>
        </p:nvCxnSpPr>
        <p:spPr>
          <a:xfrm flipV="1">
            <a:off x="4921723" y="2507486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69" idx="1"/>
          </p:cNvCxnSpPr>
          <p:nvPr/>
        </p:nvCxnSpPr>
        <p:spPr>
          <a:xfrm flipH="1" flipV="1">
            <a:off x="3517900" y="1727595"/>
            <a:ext cx="574049" cy="78719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 flipV="1">
            <a:off x="3517900" y="1727595"/>
            <a:ext cx="155575" cy="15743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3071587" y="1155097"/>
            <a:ext cx="1178426" cy="41549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MPE encapsulation, </a:t>
            </a:r>
            <a:r>
              <a:rPr lang="fr-FR" sz="900" i="1" dirty="0" err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forged</a:t>
            </a:r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 destination: 230.2.3.4 : 7000</a:t>
            </a:r>
          </a:p>
        </p:txBody>
      </p:sp>
      <p:cxnSp>
        <p:nvCxnSpPr>
          <p:cNvPr id="40" name="Connecteur droit 39"/>
          <p:cNvCxnSpPr>
            <a:stCxn id="41" idx="3"/>
            <a:endCxn id="79" idx="2"/>
          </p:cNvCxnSpPr>
          <p:nvPr/>
        </p:nvCxnSpPr>
        <p:spPr>
          <a:xfrm flipV="1">
            <a:off x="1703233" y="1806314"/>
            <a:ext cx="170109" cy="7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1118089" y="1625509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</a:p>
        </p:txBody>
      </p:sp>
      <p:cxnSp>
        <p:nvCxnSpPr>
          <p:cNvPr id="6" name="Connecteur en angle 5"/>
          <p:cNvCxnSpPr>
            <a:endCxn id="79" idx="4"/>
          </p:cNvCxnSpPr>
          <p:nvPr/>
        </p:nvCxnSpPr>
        <p:spPr>
          <a:xfrm rot="5400000" flipH="1" flipV="1">
            <a:off x="1621227" y="2200316"/>
            <a:ext cx="762797" cy="289671"/>
          </a:xfrm>
          <a:prstGeom prst="curvedConnector3">
            <a:avLst>
              <a:gd name="adj1" fmla="val 21696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651436" y="1806313"/>
            <a:ext cx="482656" cy="7862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973" y="1360776"/>
            <a:ext cx="461335" cy="4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necteur droit 15"/>
          <p:cNvCxnSpPr/>
          <p:nvPr/>
        </p:nvCxnSpPr>
        <p:spPr>
          <a:xfrm flipH="1">
            <a:off x="5121320" y="1976090"/>
            <a:ext cx="1" cy="15678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847202" y="1648875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900" i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4091949" y="2002642"/>
            <a:ext cx="1027053" cy="388132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flipH="1" flipV="1">
            <a:off x="5121155" y="2001603"/>
            <a:ext cx="620732" cy="38916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à coins arrondis 49"/>
          <p:cNvSpPr/>
          <p:nvPr/>
        </p:nvSpPr>
        <p:spPr>
          <a:xfrm>
            <a:off x="1302514" y="4543187"/>
            <a:ext cx="4959067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1451338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59" name="Connecteur droit avec flèche 58"/>
          <p:cNvCxnSpPr>
            <a:endCxn id="57" idx="1"/>
          </p:cNvCxnSpPr>
          <p:nvPr/>
        </p:nvCxnSpPr>
        <p:spPr>
          <a:xfrm>
            <a:off x="822543" y="4887917"/>
            <a:ext cx="62879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63236" y="4714133"/>
            <a:ext cx="5754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297328" y="4705665"/>
            <a:ext cx="6477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</a:p>
        </p:txBody>
      </p:sp>
      <p:pic>
        <p:nvPicPr>
          <p:cNvPr id="78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27" y="6015722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ZoneTexte 80"/>
          <p:cNvSpPr txBox="1"/>
          <p:nvPr/>
        </p:nvSpPr>
        <p:spPr>
          <a:xfrm>
            <a:off x="8304176" y="6034886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sp>
        <p:nvSpPr>
          <p:cNvPr id="84" name="Rectangle à coins arrondis 83"/>
          <p:cNvSpPr/>
          <p:nvPr/>
        </p:nvSpPr>
        <p:spPr>
          <a:xfrm>
            <a:off x="2058489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86" name="Rectangle à coins arrondis 85"/>
          <p:cNvSpPr/>
          <p:nvPr/>
        </p:nvSpPr>
        <p:spPr>
          <a:xfrm>
            <a:off x="2665640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err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900" b="1" dirty="0"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3272791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err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3879942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1" name="Rectangle à coins arrondis 90"/>
          <p:cNvSpPr/>
          <p:nvPr/>
        </p:nvSpPr>
        <p:spPr>
          <a:xfrm>
            <a:off x="4487093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5094244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5701395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94" name="Connecteur droit avec flèche 93"/>
          <p:cNvCxnSpPr>
            <a:stCxn id="57" idx="3"/>
            <a:endCxn id="84" idx="1"/>
          </p:cNvCxnSpPr>
          <p:nvPr/>
        </p:nvCxnSpPr>
        <p:spPr>
          <a:xfrm>
            <a:off x="1890965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3"/>
            <a:endCxn id="86" idx="1"/>
          </p:cNvCxnSpPr>
          <p:nvPr/>
        </p:nvCxnSpPr>
        <p:spPr>
          <a:xfrm>
            <a:off x="2498116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86" idx="3"/>
            <a:endCxn id="88" idx="1"/>
          </p:cNvCxnSpPr>
          <p:nvPr/>
        </p:nvCxnSpPr>
        <p:spPr>
          <a:xfrm>
            <a:off x="3105267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88" idx="3"/>
            <a:endCxn id="90" idx="1"/>
          </p:cNvCxnSpPr>
          <p:nvPr/>
        </p:nvCxnSpPr>
        <p:spPr>
          <a:xfrm>
            <a:off x="3712418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90" idx="3"/>
            <a:endCxn id="91" idx="1"/>
          </p:cNvCxnSpPr>
          <p:nvPr/>
        </p:nvCxnSpPr>
        <p:spPr>
          <a:xfrm>
            <a:off x="4319569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91" idx="3"/>
            <a:endCxn id="92" idx="1"/>
          </p:cNvCxnSpPr>
          <p:nvPr/>
        </p:nvCxnSpPr>
        <p:spPr>
          <a:xfrm>
            <a:off x="4926720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2" idx="3"/>
            <a:endCxn id="93" idx="1"/>
          </p:cNvCxnSpPr>
          <p:nvPr/>
        </p:nvCxnSpPr>
        <p:spPr>
          <a:xfrm>
            <a:off x="5533871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93" idx="3"/>
          </p:cNvCxnSpPr>
          <p:nvPr/>
        </p:nvCxnSpPr>
        <p:spPr>
          <a:xfrm>
            <a:off x="6141022" y="4887918"/>
            <a:ext cx="60451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à coins arrondis 107"/>
          <p:cNvSpPr/>
          <p:nvPr/>
        </p:nvSpPr>
        <p:spPr>
          <a:xfrm>
            <a:off x="98695" y="3846194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253609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22" name="Rectangle à coins arrondis 121"/>
          <p:cNvSpPr/>
          <p:nvPr/>
        </p:nvSpPr>
        <p:spPr>
          <a:xfrm>
            <a:off x="860301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5" name="Rectangle à coins arrondis 124"/>
          <p:cNvSpPr/>
          <p:nvPr/>
        </p:nvSpPr>
        <p:spPr>
          <a:xfrm>
            <a:off x="1466993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8" name="Rectangle à coins arrondis 127"/>
          <p:cNvSpPr/>
          <p:nvPr/>
        </p:nvSpPr>
        <p:spPr>
          <a:xfrm>
            <a:off x="2073685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1" name="Connecteur droit avec flèche 130"/>
          <p:cNvCxnSpPr>
            <a:stCxn id="119" idx="3"/>
            <a:endCxn id="122" idx="1"/>
          </p:cNvCxnSpPr>
          <p:nvPr/>
        </p:nvCxnSpPr>
        <p:spPr>
          <a:xfrm>
            <a:off x="693236" y="419576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endCxn id="125" idx="1"/>
          </p:cNvCxnSpPr>
          <p:nvPr/>
        </p:nvCxnSpPr>
        <p:spPr>
          <a:xfrm flipV="1">
            <a:off x="1313342" y="4195763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25" idx="3"/>
            <a:endCxn id="128" idx="1"/>
          </p:cNvCxnSpPr>
          <p:nvPr/>
        </p:nvCxnSpPr>
        <p:spPr>
          <a:xfrm>
            <a:off x="1906620" y="419576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28" idx="3"/>
            <a:endCxn id="86" idx="0"/>
          </p:cNvCxnSpPr>
          <p:nvPr/>
        </p:nvCxnSpPr>
        <p:spPr>
          <a:xfrm>
            <a:off x="2513312" y="4195763"/>
            <a:ext cx="372142" cy="55040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à coins arrondis 138"/>
          <p:cNvSpPr/>
          <p:nvPr/>
        </p:nvSpPr>
        <p:spPr>
          <a:xfrm>
            <a:off x="691550" y="5267215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846464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1453156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42" name="Rectangle à coins arrondis 141"/>
          <p:cNvSpPr/>
          <p:nvPr/>
        </p:nvSpPr>
        <p:spPr>
          <a:xfrm>
            <a:off x="2059848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43" name="Rectangle à coins arrondis 142"/>
          <p:cNvSpPr/>
          <p:nvPr/>
        </p:nvSpPr>
        <p:spPr>
          <a:xfrm>
            <a:off x="2666540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44" name="Connecteur droit avec flèche 143"/>
          <p:cNvCxnSpPr>
            <a:stCxn id="140" idx="3"/>
            <a:endCxn id="141" idx="1"/>
          </p:cNvCxnSpPr>
          <p:nvPr/>
        </p:nvCxnSpPr>
        <p:spPr>
          <a:xfrm>
            <a:off x="1286091" y="5616784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142" idx="1"/>
          </p:cNvCxnSpPr>
          <p:nvPr/>
        </p:nvCxnSpPr>
        <p:spPr>
          <a:xfrm flipV="1">
            <a:off x="1906197" y="5616784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42" idx="3"/>
            <a:endCxn id="143" idx="1"/>
          </p:cNvCxnSpPr>
          <p:nvPr/>
        </p:nvCxnSpPr>
        <p:spPr>
          <a:xfrm>
            <a:off x="2499475" y="5616784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37"/>
          <p:cNvCxnSpPr>
            <a:stCxn id="143" idx="3"/>
            <a:endCxn id="88" idx="2"/>
          </p:cNvCxnSpPr>
          <p:nvPr/>
        </p:nvCxnSpPr>
        <p:spPr>
          <a:xfrm flipV="1">
            <a:off x="3106167" y="5029665"/>
            <a:ext cx="386438" cy="58711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endCxn id="119" idx="1"/>
          </p:cNvCxnSpPr>
          <p:nvPr/>
        </p:nvCxnSpPr>
        <p:spPr>
          <a:xfrm flipV="1">
            <a:off x="-376214" y="4195763"/>
            <a:ext cx="629823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-441871" y="4026817"/>
            <a:ext cx="5754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</a:p>
        </p:txBody>
      </p:sp>
      <p:cxnSp>
        <p:nvCxnSpPr>
          <p:cNvPr id="150" name="Connecteur droit avec flèche 149"/>
          <p:cNvCxnSpPr>
            <a:endCxn id="140" idx="1"/>
          </p:cNvCxnSpPr>
          <p:nvPr/>
        </p:nvCxnSpPr>
        <p:spPr>
          <a:xfrm flipV="1">
            <a:off x="232350" y="5616784"/>
            <a:ext cx="614114" cy="56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153993" y="5448630"/>
            <a:ext cx="5754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</a:p>
        </p:txBody>
      </p:sp>
      <p:sp>
        <p:nvSpPr>
          <p:cNvPr id="152" name="Rectangle à coins arrondis 151"/>
          <p:cNvSpPr/>
          <p:nvPr/>
        </p:nvSpPr>
        <p:spPr>
          <a:xfrm>
            <a:off x="4928469" y="3841949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5083383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4" name="Rectangle à coins arrondis 153"/>
          <p:cNvSpPr/>
          <p:nvPr/>
        </p:nvSpPr>
        <p:spPr>
          <a:xfrm>
            <a:off x="5690075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55" name="Rectangle à coins arrondis 154"/>
          <p:cNvSpPr/>
          <p:nvPr/>
        </p:nvSpPr>
        <p:spPr>
          <a:xfrm>
            <a:off x="6296767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6903459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57" name="Connecteur droit avec flèche 156"/>
          <p:cNvCxnSpPr>
            <a:stCxn id="153" idx="3"/>
            <a:endCxn id="154" idx="1"/>
          </p:cNvCxnSpPr>
          <p:nvPr/>
        </p:nvCxnSpPr>
        <p:spPr>
          <a:xfrm>
            <a:off x="5523010" y="4191518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endCxn id="155" idx="1"/>
          </p:cNvCxnSpPr>
          <p:nvPr/>
        </p:nvCxnSpPr>
        <p:spPr>
          <a:xfrm flipV="1">
            <a:off x="6143116" y="4191518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155" idx="3"/>
            <a:endCxn id="156" idx="1"/>
          </p:cNvCxnSpPr>
          <p:nvPr/>
        </p:nvCxnSpPr>
        <p:spPr>
          <a:xfrm>
            <a:off x="6736394" y="4191518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37"/>
          <p:cNvCxnSpPr>
            <a:stCxn id="91" idx="0"/>
            <a:endCxn id="153" idx="1"/>
          </p:cNvCxnSpPr>
          <p:nvPr/>
        </p:nvCxnSpPr>
        <p:spPr>
          <a:xfrm rot="5400000" flipH="1" flipV="1">
            <a:off x="4617819" y="4280606"/>
            <a:ext cx="554652" cy="376476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à coins arrondis 160"/>
          <p:cNvSpPr/>
          <p:nvPr/>
        </p:nvSpPr>
        <p:spPr>
          <a:xfrm>
            <a:off x="5579051" y="5267214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2" name="Rectangle à coins arrondis 161"/>
          <p:cNvSpPr/>
          <p:nvPr/>
        </p:nvSpPr>
        <p:spPr>
          <a:xfrm>
            <a:off x="5733965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3" name="Rectangle à coins arrondis 162"/>
          <p:cNvSpPr/>
          <p:nvPr/>
        </p:nvSpPr>
        <p:spPr>
          <a:xfrm>
            <a:off x="6340657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64" name="Rectangle à coins arrondis 163"/>
          <p:cNvSpPr/>
          <p:nvPr/>
        </p:nvSpPr>
        <p:spPr>
          <a:xfrm>
            <a:off x="6947349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65" name="Rectangle à coins arrondis 164"/>
          <p:cNvSpPr/>
          <p:nvPr/>
        </p:nvSpPr>
        <p:spPr>
          <a:xfrm>
            <a:off x="7554041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66" name="Connecteur droit avec flèche 165"/>
          <p:cNvCxnSpPr>
            <a:stCxn id="162" idx="3"/>
            <a:endCxn id="163" idx="1"/>
          </p:cNvCxnSpPr>
          <p:nvPr/>
        </p:nvCxnSpPr>
        <p:spPr>
          <a:xfrm>
            <a:off x="6173592" y="561678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>
            <a:endCxn id="164" idx="1"/>
          </p:cNvCxnSpPr>
          <p:nvPr/>
        </p:nvCxnSpPr>
        <p:spPr>
          <a:xfrm flipV="1">
            <a:off x="6793698" y="5616783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64" idx="3"/>
            <a:endCxn id="165" idx="1"/>
          </p:cNvCxnSpPr>
          <p:nvPr/>
        </p:nvCxnSpPr>
        <p:spPr>
          <a:xfrm>
            <a:off x="7386976" y="561678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37"/>
          <p:cNvCxnSpPr>
            <a:stCxn id="92" idx="2"/>
            <a:endCxn id="162" idx="1"/>
          </p:cNvCxnSpPr>
          <p:nvPr/>
        </p:nvCxnSpPr>
        <p:spPr>
          <a:xfrm rot="16200000" flipH="1">
            <a:off x="5230452" y="5113270"/>
            <a:ext cx="587118" cy="41990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7499392" y="4003708"/>
            <a:ext cx="6477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</a:p>
        </p:txBody>
      </p:sp>
      <p:cxnSp>
        <p:nvCxnSpPr>
          <p:cNvPr id="171" name="Connecteur droit avec flèche 170"/>
          <p:cNvCxnSpPr>
            <a:stCxn id="156" idx="3"/>
          </p:cNvCxnSpPr>
          <p:nvPr/>
        </p:nvCxnSpPr>
        <p:spPr>
          <a:xfrm flipV="1">
            <a:off x="7343086" y="4185962"/>
            <a:ext cx="604510" cy="55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/>
          <p:cNvSpPr txBox="1"/>
          <p:nvPr/>
        </p:nvSpPr>
        <p:spPr>
          <a:xfrm>
            <a:off x="8169024" y="5443075"/>
            <a:ext cx="6477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</a:p>
        </p:txBody>
      </p:sp>
      <p:cxnSp>
        <p:nvCxnSpPr>
          <p:cNvPr id="173" name="Connecteur droit avec flèche 172"/>
          <p:cNvCxnSpPr>
            <a:stCxn id="165" idx="3"/>
          </p:cNvCxnSpPr>
          <p:nvPr/>
        </p:nvCxnSpPr>
        <p:spPr>
          <a:xfrm flipV="1">
            <a:off x="7993668" y="5616782"/>
            <a:ext cx="60451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oupe 1023"/>
          <p:cNvGrpSpPr/>
          <p:nvPr/>
        </p:nvGrpSpPr>
        <p:grpSpPr>
          <a:xfrm>
            <a:off x="198903" y="6457333"/>
            <a:ext cx="6571573" cy="1685639"/>
            <a:chOff x="198903" y="6457333"/>
            <a:chExt cx="6571573" cy="1685639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6955058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7199741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70763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7070382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err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err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7199742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6460346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6708463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6708463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6708463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6708463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7468960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7717077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7300351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6708463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6588549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7717077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7597725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6457333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6705450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6705450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6705450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6768683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7468959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7717077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7359693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6572146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6701507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7593782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7717076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1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585" y="7996922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" name="ZoneTexte 241"/>
            <p:cNvSpPr txBox="1"/>
            <p:nvPr/>
          </p:nvSpPr>
          <p:spPr>
            <a:xfrm>
              <a:off x="6284834" y="8016086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7" descr="D:\Devel\tsduck\images\tsduck-48.png">
            <a:extLst>
              <a:ext uri="{FF2B5EF4-FFF2-40B4-BE49-F238E27FC236}">
                <a16:creationId xmlns:a16="http://schemas.microsoft.com/office/drawing/2014/main" id="{7EBDB59B-A971-2145-8D90-DA0176A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18" y="1525735"/>
            <a:ext cx="126321" cy="1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ZoneTexte 140">
            <a:extLst>
              <a:ext uri="{FF2B5EF4-FFF2-40B4-BE49-F238E27FC236}">
                <a16:creationId xmlns:a16="http://schemas.microsoft.com/office/drawing/2014/main" id="{24E2D4AE-DD52-8240-8AF5-E8D191EF58B2}"/>
              </a:ext>
            </a:extLst>
          </p:cNvPr>
          <p:cNvSpPr txBox="1"/>
          <p:nvPr/>
        </p:nvSpPr>
        <p:spPr>
          <a:xfrm>
            <a:off x="6254414" y="1529611"/>
            <a:ext cx="3325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sp>
        <p:nvSpPr>
          <p:cNvPr id="142" name="Rectangle à coins arrondis 141">
            <a:extLst>
              <a:ext uri="{FF2B5EF4-FFF2-40B4-BE49-F238E27FC236}">
                <a16:creationId xmlns:a16="http://schemas.microsoft.com/office/drawing/2014/main" id="{DFD7C87C-57E7-3942-AEE8-76374267556C}"/>
              </a:ext>
            </a:extLst>
          </p:cNvPr>
          <p:cNvSpPr/>
          <p:nvPr/>
        </p:nvSpPr>
        <p:spPr>
          <a:xfrm>
            <a:off x="4486445" y="873831"/>
            <a:ext cx="1632265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3" name="Rectangle à coins arrondis 142">
            <a:extLst>
              <a:ext uri="{FF2B5EF4-FFF2-40B4-BE49-F238E27FC236}">
                <a16:creationId xmlns:a16="http://schemas.microsoft.com/office/drawing/2014/main" id="{6AF3952C-6E42-9F4C-BCAC-CA6D7682F478}"/>
              </a:ext>
            </a:extLst>
          </p:cNvPr>
          <p:cNvSpPr/>
          <p:nvPr/>
        </p:nvSpPr>
        <p:spPr>
          <a:xfrm>
            <a:off x="4620433" y="105357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>
            <a:extLst>
              <a:ext uri="{FF2B5EF4-FFF2-40B4-BE49-F238E27FC236}">
                <a16:creationId xmlns:a16="http://schemas.microsoft.com/office/drawing/2014/main" id="{401C1769-9E94-FE4E-B77C-858A4DB570E4}"/>
              </a:ext>
            </a:extLst>
          </p:cNvPr>
          <p:cNvSpPr/>
          <p:nvPr/>
        </p:nvSpPr>
        <p:spPr>
          <a:xfrm>
            <a:off x="5145171" y="105357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45" name="Rectangle à coins arrondis 144">
            <a:extLst>
              <a:ext uri="{FF2B5EF4-FFF2-40B4-BE49-F238E27FC236}">
                <a16:creationId xmlns:a16="http://schemas.microsoft.com/office/drawing/2014/main" id="{288599FE-0002-E442-862B-6641BE5360ED}"/>
              </a:ext>
            </a:extLst>
          </p:cNvPr>
          <p:cNvSpPr/>
          <p:nvPr/>
        </p:nvSpPr>
        <p:spPr>
          <a:xfrm>
            <a:off x="5683870" y="105357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358A55EA-8299-5243-966D-73C91238E7E1}"/>
              </a:ext>
            </a:extLst>
          </p:cNvPr>
          <p:cNvCxnSpPr>
            <a:stCxn id="143" idx="3"/>
            <a:endCxn id="144" idx="1"/>
          </p:cNvCxnSpPr>
          <p:nvPr/>
        </p:nvCxnSpPr>
        <p:spPr>
          <a:xfrm>
            <a:off x="5000674" y="1176179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81727CF6-61E7-1248-B379-326132500770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5537013" y="1176179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E144A86D-7BE6-D740-8D8A-3812CEE2D089}"/>
              </a:ext>
            </a:extLst>
          </p:cNvPr>
          <p:cNvSpPr txBox="1"/>
          <p:nvPr/>
        </p:nvSpPr>
        <p:spPr>
          <a:xfrm>
            <a:off x="6160857" y="1020444"/>
            <a:ext cx="4438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C4931B87-DB8F-CF42-825C-39B52224539D}"/>
              </a:ext>
            </a:extLst>
          </p:cNvPr>
          <p:cNvCxnSpPr>
            <a:stCxn id="145" idx="3"/>
          </p:cNvCxnSpPr>
          <p:nvPr/>
        </p:nvCxnSpPr>
        <p:spPr>
          <a:xfrm flipV="1">
            <a:off x="6064111" y="1176178"/>
            <a:ext cx="52285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>
            <a:extLst>
              <a:ext uri="{FF2B5EF4-FFF2-40B4-BE49-F238E27FC236}">
                <a16:creationId xmlns:a16="http://schemas.microsoft.com/office/drawing/2014/main" id="{F16D29F8-F334-CB4D-BFD1-BD53652E3698}"/>
              </a:ext>
            </a:extLst>
          </p:cNvPr>
          <p:cNvSpPr/>
          <p:nvPr/>
        </p:nvSpPr>
        <p:spPr>
          <a:xfrm>
            <a:off x="713693" y="1466305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21FEE28B-F787-BA47-B678-2E1BC9B22353}"/>
              </a:ext>
            </a:extLst>
          </p:cNvPr>
          <p:cNvCxnSpPr/>
          <p:nvPr/>
        </p:nvCxnSpPr>
        <p:spPr>
          <a:xfrm flipH="1" flipV="1">
            <a:off x="310077" y="1622685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3">
            <a:extLst>
              <a:ext uri="{FF2B5EF4-FFF2-40B4-BE49-F238E27FC236}">
                <a16:creationId xmlns:a16="http://schemas.microsoft.com/office/drawing/2014/main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536" y="1237333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Rectangle à coins arrondis 152">
            <a:extLst>
              <a:ext uri="{FF2B5EF4-FFF2-40B4-BE49-F238E27FC236}">
                <a16:creationId xmlns:a16="http://schemas.microsoft.com/office/drawing/2014/main" id="{23928D21-4F50-394F-A465-8160CD1E1038}"/>
              </a:ext>
            </a:extLst>
          </p:cNvPr>
          <p:cNvSpPr/>
          <p:nvPr/>
        </p:nvSpPr>
        <p:spPr>
          <a:xfrm>
            <a:off x="3113371" y="420474"/>
            <a:ext cx="1260280" cy="139411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tsswitch</a:t>
            </a:r>
            <a:endParaRPr lang="fr-FR" sz="9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4" name="Rectangle à coins arrondis 153">
            <a:extLst>
              <a:ext uri="{FF2B5EF4-FFF2-40B4-BE49-F238E27FC236}">
                <a16:creationId xmlns:a16="http://schemas.microsoft.com/office/drawing/2014/main" id="{D36A8FDC-F1BD-EC40-8248-6B52204EA4FB}"/>
              </a:ext>
            </a:extLst>
          </p:cNvPr>
          <p:cNvSpPr/>
          <p:nvPr/>
        </p:nvSpPr>
        <p:spPr>
          <a:xfrm>
            <a:off x="3214587" y="600222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fr-FR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Rectangle à coins arrondis 154">
            <a:extLst>
              <a:ext uri="{FF2B5EF4-FFF2-40B4-BE49-F238E27FC236}">
                <a16:creationId xmlns:a16="http://schemas.microsoft.com/office/drawing/2014/main" id="{2E1B18C1-9894-1F42-B531-FA72F788D06A}"/>
              </a:ext>
            </a:extLst>
          </p:cNvPr>
          <p:cNvSpPr/>
          <p:nvPr/>
        </p:nvSpPr>
        <p:spPr>
          <a:xfrm>
            <a:off x="3896342" y="1051323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56" name="Connecteur droit avec flèche 78">
            <a:extLst>
              <a:ext uri="{FF2B5EF4-FFF2-40B4-BE49-F238E27FC236}">
                <a16:creationId xmlns:a16="http://schemas.microsoft.com/office/drawing/2014/main" id="{B29DF2C1-5270-904D-B642-F5752B62DDF8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3594828" y="722822"/>
            <a:ext cx="301514" cy="451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7BFD1D0D-2F24-5140-A7A1-15162A534CF0}"/>
              </a:ext>
            </a:extLst>
          </p:cNvPr>
          <p:cNvCxnSpPr>
            <a:cxnSpLocks/>
            <a:stCxn id="155" idx="3"/>
            <a:endCxn id="143" idx="1"/>
          </p:cNvCxnSpPr>
          <p:nvPr/>
        </p:nvCxnSpPr>
        <p:spPr>
          <a:xfrm>
            <a:off x="4276582" y="1173923"/>
            <a:ext cx="343851" cy="2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BA6B98F2-90C8-DF4E-BB12-2494ADAC5B72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2554297" y="722822"/>
            <a:ext cx="66029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4AC03D0B-A668-1147-BB20-51BF30886025}"/>
              </a:ext>
            </a:extLst>
          </p:cNvPr>
          <p:cNvSpPr txBox="1"/>
          <p:nvPr/>
        </p:nvSpPr>
        <p:spPr>
          <a:xfrm>
            <a:off x="2554297" y="572449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0</a:t>
            </a:r>
          </a:p>
        </p:txBody>
      </p:sp>
      <p:sp>
        <p:nvSpPr>
          <p:cNvPr id="160" name="Rectangle à coins arrondis 159">
            <a:extLst>
              <a:ext uri="{FF2B5EF4-FFF2-40B4-BE49-F238E27FC236}">
                <a16:creationId xmlns:a16="http://schemas.microsoft.com/office/drawing/2014/main" id="{FC5A53AA-03C5-6740-AAB7-22C581F93311}"/>
              </a:ext>
            </a:extLst>
          </p:cNvPr>
          <p:cNvSpPr/>
          <p:nvPr/>
        </p:nvSpPr>
        <p:spPr>
          <a:xfrm>
            <a:off x="3214587" y="902570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fr-FR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Rectangle à coins arrondis 160">
            <a:extLst>
              <a:ext uri="{FF2B5EF4-FFF2-40B4-BE49-F238E27FC236}">
                <a16:creationId xmlns:a16="http://schemas.microsoft.com/office/drawing/2014/main" id="{C892A677-4DD7-9D44-A35F-E07C3734C7D0}"/>
              </a:ext>
            </a:extLst>
          </p:cNvPr>
          <p:cNvSpPr/>
          <p:nvPr/>
        </p:nvSpPr>
        <p:spPr>
          <a:xfrm>
            <a:off x="3214587" y="1204918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</p:txBody>
      </p:sp>
      <p:sp>
        <p:nvSpPr>
          <p:cNvPr id="162" name="Rectangle à coins arrondis 161">
            <a:extLst>
              <a:ext uri="{FF2B5EF4-FFF2-40B4-BE49-F238E27FC236}">
                <a16:creationId xmlns:a16="http://schemas.microsoft.com/office/drawing/2014/main" id="{055106AB-BE5F-E244-93DF-730F424CE9E2}"/>
              </a:ext>
            </a:extLst>
          </p:cNvPr>
          <p:cNvSpPr/>
          <p:nvPr/>
        </p:nvSpPr>
        <p:spPr>
          <a:xfrm>
            <a:off x="3214587" y="150726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</p:txBody>
      </p:sp>
      <p:cxnSp>
        <p:nvCxnSpPr>
          <p:cNvPr id="163" name="Connecteur droit avec flèche 78">
            <a:extLst>
              <a:ext uri="{FF2B5EF4-FFF2-40B4-BE49-F238E27FC236}">
                <a16:creationId xmlns:a16="http://schemas.microsoft.com/office/drawing/2014/main" id="{CE59BDD5-42FC-2347-A97B-6EF1AF2CD76E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3594828" y="1025170"/>
            <a:ext cx="301514" cy="148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78">
            <a:extLst>
              <a:ext uri="{FF2B5EF4-FFF2-40B4-BE49-F238E27FC236}">
                <a16:creationId xmlns:a16="http://schemas.microsoft.com/office/drawing/2014/main" id="{B20FFC8F-9BC4-2E4A-A8EE-7F654C8D18B6}"/>
              </a:ext>
            </a:extLst>
          </p:cNvPr>
          <p:cNvCxnSpPr>
            <a:cxnSpLocks/>
            <a:stCxn id="161" idx="3"/>
            <a:endCxn id="155" idx="1"/>
          </p:cNvCxnSpPr>
          <p:nvPr/>
        </p:nvCxnSpPr>
        <p:spPr>
          <a:xfrm flipV="1">
            <a:off x="3594828" y="1173923"/>
            <a:ext cx="301514" cy="1535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78">
            <a:extLst>
              <a:ext uri="{FF2B5EF4-FFF2-40B4-BE49-F238E27FC236}">
                <a16:creationId xmlns:a16="http://schemas.microsoft.com/office/drawing/2014/main" id="{FCD708BB-A040-F54D-A04F-BF29BBC34A9B}"/>
              </a:ext>
            </a:extLst>
          </p:cNvPr>
          <p:cNvCxnSpPr>
            <a:cxnSpLocks/>
            <a:stCxn id="162" idx="3"/>
            <a:endCxn id="155" idx="1"/>
          </p:cNvCxnSpPr>
          <p:nvPr/>
        </p:nvCxnSpPr>
        <p:spPr>
          <a:xfrm flipV="1">
            <a:off x="3594828" y="1173923"/>
            <a:ext cx="301514" cy="455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02">
            <a:extLst>
              <a:ext uri="{FF2B5EF4-FFF2-40B4-BE49-F238E27FC236}">
                <a16:creationId xmlns:a16="http://schemas.microsoft.com/office/drawing/2014/main" id="{F68601FD-3B24-E84E-8512-8F12BDD6F447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554297" y="944402"/>
            <a:ext cx="660290" cy="80768"/>
          </a:xfrm>
          <a:prstGeom prst="bentConnector3">
            <a:avLst>
              <a:gd name="adj1" fmla="val 7245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à coins arrondis 166">
            <a:extLst>
              <a:ext uri="{FF2B5EF4-FFF2-40B4-BE49-F238E27FC236}">
                <a16:creationId xmlns:a16="http://schemas.microsoft.com/office/drawing/2014/main" id="{207176EF-D58B-9F42-B51F-EDF84066C434}"/>
              </a:ext>
            </a:extLst>
          </p:cNvPr>
          <p:cNvSpPr/>
          <p:nvPr/>
        </p:nvSpPr>
        <p:spPr>
          <a:xfrm>
            <a:off x="1311769" y="1327518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8" name="Rectangle à coins arrondis 167">
            <a:extLst>
              <a:ext uri="{FF2B5EF4-FFF2-40B4-BE49-F238E27FC236}">
                <a16:creationId xmlns:a16="http://schemas.microsoft.com/office/drawing/2014/main" id="{0EBD748A-8AD9-2C46-89B4-4F6A71D46447}"/>
              </a:ext>
            </a:extLst>
          </p:cNvPr>
          <p:cNvSpPr/>
          <p:nvPr/>
        </p:nvSpPr>
        <p:spPr>
          <a:xfrm>
            <a:off x="1445756" y="150726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endParaRPr lang="fr-FR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Rectangle à coins arrondis 168">
            <a:extLst>
              <a:ext uri="{FF2B5EF4-FFF2-40B4-BE49-F238E27FC236}">
                <a16:creationId xmlns:a16="http://schemas.microsoft.com/office/drawing/2014/main" id="{FF06C02C-F215-8D4F-A8E5-8095AD1B4B48}"/>
              </a:ext>
            </a:extLst>
          </p:cNvPr>
          <p:cNvSpPr/>
          <p:nvPr/>
        </p:nvSpPr>
        <p:spPr>
          <a:xfrm>
            <a:off x="1970494" y="150726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  <a:endParaRPr lang="fr-FR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Rectangle à coins arrondis 169">
            <a:extLst>
              <a:ext uri="{FF2B5EF4-FFF2-40B4-BE49-F238E27FC236}">
                <a16:creationId xmlns:a16="http://schemas.microsoft.com/office/drawing/2014/main" id="{DC06761C-E5D6-8C40-8FE7-6EAC716FC474}"/>
              </a:ext>
            </a:extLst>
          </p:cNvPr>
          <p:cNvSpPr/>
          <p:nvPr/>
        </p:nvSpPr>
        <p:spPr>
          <a:xfrm>
            <a:off x="2509193" y="150726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917022DD-9C4E-8C4F-8EF4-DC025172FC05}"/>
              </a:ext>
            </a:extLst>
          </p:cNvPr>
          <p:cNvCxnSpPr>
            <a:stCxn id="168" idx="3"/>
            <a:endCxn id="169" idx="1"/>
          </p:cNvCxnSpPr>
          <p:nvPr/>
        </p:nvCxnSpPr>
        <p:spPr>
          <a:xfrm>
            <a:off x="1825997" y="1629866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C8A7163D-1B73-8544-BEB6-5055C4559C5C}"/>
              </a:ext>
            </a:extLst>
          </p:cNvPr>
          <p:cNvCxnSpPr>
            <a:cxnSpLocks/>
            <a:endCxn id="170" idx="1"/>
          </p:cNvCxnSpPr>
          <p:nvPr/>
        </p:nvCxnSpPr>
        <p:spPr>
          <a:xfrm flipV="1">
            <a:off x="2362337" y="1629866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0EB21763-B322-DA48-835F-2AC58953056D}"/>
              </a:ext>
            </a:extLst>
          </p:cNvPr>
          <p:cNvCxnSpPr>
            <a:cxnSpLocks/>
            <a:stCxn id="150" idx="3"/>
            <a:endCxn id="168" idx="1"/>
          </p:cNvCxnSpPr>
          <p:nvPr/>
        </p:nvCxnSpPr>
        <p:spPr>
          <a:xfrm>
            <a:off x="1219794" y="1629485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C7431C8-D75F-5142-A1EB-8230494FC409}"/>
              </a:ext>
            </a:extLst>
          </p:cNvPr>
          <p:cNvSpPr txBox="1"/>
          <p:nvPr/>
        </p:nvSpPr>
        <p:spPr>
          <a:xfrm>
            <a:off x="2554297" y="801244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51025ACC-3151-1E4B-AB8E-659FC8729762}"/>
              </a:ext>
            </a:extLst>
          </p:cNvPr>
          <p:cNvCxnSpPr>
            <a:cxnSpLocks/>
            <a:stCxn id="170" idx="3"/>
            <a:endCxn id="162" idx="1"/>
          </p:cNvCxnSpPr>
          <p:nvPr/>
        </p:nvCxnSpPr>
        <p:spPr>
          <a:xfrm>
            <a:off x="2889434" y="1629866"/>
            <a:ext cx="32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20">
            <a:extLst>
              <a:ext uri="{FF2B5EF4-FFF2-40B4-BE49-F238E27FC236}">
                <a16:creationId xmlns:a16="http://schemas.microsoft.com/office/drawing/2014/main" id="{906459B5-8582-FB4E-8E54-AFC7005D5446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2573325" y="1175568"/>
            <a:ext cx="641262" cy="151949"/>
          </a:xfrm>
          <a:prstGeom prst="bentConnector3">
            <a:avLst>
              <a:gd name="adj1" fmla="val 7226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ZoneTexte 176">
            <a:extLst>
              <a:ext uri="{FF2B5EF4-FFF2-40B4-BE49-F238E27FC236}">
                <a16:creationId xmlns:a16="http://schemas.microsoft.com/office/drawing/2014/main" id="{CA252A1D-16B0-9A4A-89F5-1189E8A73A99}"/>
              </a:ext>
            </a:extLst>
          </p:cNvPr>
          <p:cNvSpPr txBox="1"/>
          <p:nvPr/>
        </p:nvSpPr>
        <p:spPr>
          <a:xfrm>
            <a:off x="2554297" y="1030963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D80FC3C-1E7A-C341-AB6B-3F80A5F70604}"/>
              </a:ext>
            </a:extLst>
          </p:cNvPr>
          <p:cNvSpPr txBox="1"/>
          <p:nvPr/>
        </p:nvSpPr>
        <p:spPr>
          <a:xfrm>
            <a:off x="763447" y="1326241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</a:p>
        </p:txBody>
      </p:sp>
      <p:sp>
        <p:nvSpPr>
          <p:cNvPr id="179" name="Rectangle à coins arrondis 178">
            <a:extLst>
              <a:ext uri="{FF2B5EF4-FFF2-40B4-BE49-F238E27FC236}">
                <a16:creationId xmlns:a16="http://schemas.microsoft.com/office/drawing/2014/main" id="{0E47B07A-E542-E94F-B3E2-4F4ABA87F78E}"/>
              </a:ext>
            </a:extLst>
          </p:cNvPr>
          <p:cNvSpPr/>
          <p:nvPr/>
        </p:nvSpPr>
        <p:spPr>
          <a:xfrm>
            <a:off x="2626191" y="2282036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Remote</a:t>
            </a:r>
            <a:r>
              <a:rPr lang="fr-FR" sz="8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 control</a:t>
            </a:r>
          </a:p>
        </p:txBody>
      </p: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790BDF13-B28F-4A4B-8464-24DEEE7A347F}"/>
              </a:ext>
            </a:extLst>
          </p:cNvPr>
          <p:cNvCxnSpPr>
            <a:cxnSpLocks/>
            <a:stCxn id="179" idx="3"/>
            <a:endCxn id="153" idx="2"/>
          </p:cNvCxnSpPr>
          <p:nvPr/>
        </p:nvCxnSpPr>
        <p:spPr>
          <a:xfrm flipV="1">
            <a:off x="3132292" y="1814585"/>
            <a:ext cx="611219" cy="63063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A8106A8-EA81-3B49-833A-1C0B7A03B6C3}"/>
              </a:ext>
            </a:extLst>
          </p:cNvPr>
          <p:cNvSpPr txBox="1"/>
          <p:nvPr/>
        </p:nvSpPr>
        <p:spPr>
          <a:xfrm>
            <a:off x="3795230" y="1875003"/>
            <a:ext cx="9627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UDP </a:t>
            </a:r>
            <a:r>
              <a:rPr lang="fr-FR" sz="800" dirty="0" err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datagram</a:t>
            </a:r>
            <a:endParaRPr lang="fr-FR" sz="8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  <a:p>
            <a:endParaRPr lang="fr-FR" sz="8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  <a:p>
            <a:r>
              <a:rPr lang="fr-FR" sz="800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"0"  "</a:t>
            </a:r>
            <a:r>
              <a:rPr lang="fr-FR" sz="800" dirty="0" err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next</a:t>
            </a:r>
            <a:r>
              <a:rPr lang="fr-FR" sz="800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</a:t>
            </a:r>
          </a:p>
          <a:p>
            <a:r>
              <a:rPr lang="fr-FR" sz="800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"1"  "</a:t>
            </a:r>
            <a:r>
              <a:rPr lang="fr-FR" sz="800" dirty="0" err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previous</a:t>
            </a:r>
            <a:r>
              <a:rPr lang="fr-FR" sz="800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</a:t>
            </a:r>
          </a:p>
          <a:p>
            <a:r>
              <a:rPr lang="fr-FR" sz="800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"2"  "exit"</a:t>
            </a:r>
          </a:p>
          <a:p>
            <a:r>
              <a:rPr lang="fr-FR" sz="800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"3"</a:t>
            </a:r>
          </a:p>
        </p:txBody>
      </p:sp>
    </p:spTree>
    <p:extLst>
      <p:ext uri="{BB962C8B-B14F-4D97-AF65-F5344CB8AC3E}">
        <p14:creationId xmlns:p14="http://schemas.microsoft.com/office/powerpoint/2010/main" val="3150657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256</Words>
  <Application>Microsoft Macintosh PowerPoint</Application>
  <PresentationFormat>Format A4 (210 x 297 mm)</PresentationFormat>
  <Paragraphs>149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Cambria</vt:lpstr>
      <vt:lpstr>Consolas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Lelégard</cp:lastModifiedBy>
  <cp:revision>36</cp:revision>
  <dcterms:created xsi:type="dcterms:W3CDTF">2017-05-20T14:29:44Z</dcterms:created>
  <dcterms:modified xsi:type="dcterms:W3CDTF">2018-09-23T15:30:50Z</dcterms:modified>
</cp:coreProperties>
</file>