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8A4C"/>
    <a:srgbClr val="72BE7F"/>
    <a:srgbClr val="2EB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96"/>
    <p:restoredTop sz="94674"/>
  </p:normalViewPr>
  <p:slideViewPr>
    <p:cSldViewPr snapToGrid="0" snapToObjects="1">
      <p:cViewPr>
        <p:scale>
          <a:sx n="150" d="100"/>
          <a:sy n="150" d="100"/>
        </p:scale>
        <p:origin x="-714" y="22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7CDC3-5B40-B341-B3D1-EE720DBB9E8A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2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Devel\tsduck\images\tsduck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402" y="723902"/>
            <a:ext cx="1560512" cy="156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evel\tsduck\images\tsduck-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4" y="1479552"/>
            <a:ext cx="49212" cy="4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Devel\tsduck\images\tsduck-3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35" y="1455739"/>
            <a:ext cx="96838" cy="9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Devel\tsduck\images\tsduck-4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002" y="1431133"/>
            <a:ext cx="146050" cy="14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Devel\tsduck\images\tsduck-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681" y="1406527"/>
            <a:ext cx="195262" cy="19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Devel\tsduck\images\tsduck-12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572" y="1308896"/>
            <a:ext cx="3905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Devel\tsduck\images\tsduck-25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726" y="1113633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e 13"/>
          <p:cNvGrpSpPr/>
          <p:nvPr/>
        </p:nvGrpSpPr>
        <p:grpSpPr>
          <a:xfrm>
            <a:off x="901700" y="3136900"/>
            <a:ext cx="5167382" cy="1895475"/>
            <a:chOff x="901700" y="3136900"/>
            <a:chExt cx="5167382" cy="1895475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901700" y="3136900"/>
              <a:ext cx="5080000" cy="1504950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1200" b="1" dirty="0" err="1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tsp</a:t>
              </a:r>
              <a:r>
                <a:rPr lang="fr-F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</a:t>
              </a:r>
              <a:r>
                <a:rPr lang="fr-FR" sz="1200" b="1" dirty="0" err="1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process</a:t>
              </a:r>
              <a:endParaRPr lang="fr-FR" sz="1200" b="1" dirty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1108075" y="3384550"/>
              <a:ext cx="4667250" cy="3746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1000" dirty="0" err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</a:t>
              </a:r>
              <a:r>
                <a:rPr lang="fr-FR" sz="1000" dirty="0" err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sp</a:t>
              </a:r>
              <a:r>
                <a:rPr lang="fr-FR" sz="10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</a:t>
              </a:r>
              <a:r>
                <a:rPr lang="fr-FR" sz="1000" dirty="0" err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executable</a:t>
              </a:r>
              <a:endParaRPr lang="fr-FR" sz="10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086697" y="39100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 err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packet</a:t>
              </a:r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</a:t>
              </a:r>
              <a:r>
                <a:rPr lang="fr-FR" sz="900" dirty="0" err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processing</a:t>
              </a:r>
              <a:r>
                <a:rPr lang="fr-FR" sz="9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plugin 2</a:t>
              </a:r>
              <a:endParaRPr lang="fr-FR" sz="9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2097386" y="39100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 err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packet</a:t>
              </a:r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</a:t>
              </a:r>
              <a:r>
                <a:rPr lang="fr-FR" sz="900" dirty="0" err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processing</a:t>
              </a:r>
              <a:r>
                <a:rPr lang="fr-FR" sz="9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plugin 1</a:t>
              </a:r>
              <a:endParaRPr lang="fr-FR" sz="9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4076008" y="39100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 err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packet</a:t>
              </a:r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</a:t>
              </a:r>
              <a:r>
                <a:rPr lang="fr-FR" sz="900" dirty="0" err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processing</a:t>
              </a:r>
              <a:r>
                <a:rPr lang="fr-FR" sz="9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plugin 3</a:t>
              </a:r>
              <a:endParaRPr lang="fr-FR" sz="9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1108075" y="39100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input plugin</a:t>
              </a:r>
              <a:endParaRPr lang="fr-FR" sz="9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5065318" y="39100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output plugin</a:t>
              </a:r>
              <a:endParaRPr lang="fr-FR" sz="9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12" name="Connecteur droit avec flèche 11"/>
            <p:cNvCxnSpPr>
              <a:endCxn id="9" idx="2"/>
            </p:cNvCxnSpPr>
            <p:nvPr/>
          </p:nvCxnSpPr>
          <p:spPr>
            <a:xfrm flipV="1">
              <a:off x="1462087" y="4462462"/>
              <a:ext cx="0" cy="4968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10" idx="2"/>
            </p:cNvCxnSpPr>
            <p:nvPr/>
          </p:nvCxnSpPr>
          <p:spPr>
            <a:xfrm>
              <a:off x="5419330" y="4462462"/>
              <a:ext cx="0" cy="4968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1538586" y="4845993"/>
              <a:ext cx="64770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i</a:t>
              </a:r>
              <a:r>
                <a:rPr lang="fr-FR" sz="9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nput TS</a:t>
              </a:r>
              <a:endParaRPr lang="fr-FR" sz="9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686402" y="4845993"/>
              <a:ext cx="64770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fr-FR" sz="9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output TS</a:t>
              </a:r>
              <a:endParaRPr lang="fr-FR" sz="9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2" name="Arc 21"/>
            <p:cNvSpPr/>
            <p:nvPr/>
          </p:nvSpPr>
          <p:spPr>
            <a:xfrm>
              <a:off x="1538585" y="3644900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3" name="Arc 22"/>
            <p:cNvSpPr/>
            <p:nvPr/>
          </p:nvSpPr>
          <p:spPr>
            <a:xfrm>
              <a:off x="2522537" y="3635376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4" name="Arc 23"/>
            <p:cNvSpPr/>
            <p:nvPr/>
          </p:nvSpPr>
          <p:spPr>
            <a:xfrm>
              <a:off x="3525539" y="3625852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5" name="Arc 24"/>
            <p:cNvSpPr/>
            <p:nvPr/>
          </p:nvSpPr>
          <p:spPr>
            <a:xfrm>
              <a:off x="4515841" y="3616328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pic>
          <p:nvPicPr>
            <p:cNvPr id="62" name="Picture 7" descr="D:\Devel\tsduck\images\tsduck-48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3677" y="4886325"/>
              <a:ext cx="146050" cy="146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ZoneTexte 62"/>
            <p:cNvSpPr txBox="1"/>
            <p:nvPr/>
          </p:nvSpPr>
          <p:spPr>
            <a:xfrm>
              <a:off x="5766926" y="4905489"/>
              <a:ext cx="302156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7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TSDuck</a:t>
              </a:r>
              <a:endParaRPr lang="fr-FR" sz="7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741662" y="5988050"/>
            <a:ext cx="5719581" cy="2841625"/>
            <a:chOff x="741662" y="5988050"/>
            <a:chExt cx="5719581" cy="2841625"/>
          </a:xfrm>
        </p:grpSpPr>
        <p:sp>
          <p:nvSpPr>
            <p:cNvPr id="72" name="Rectangle à coins arrondis 71"/>
            <p:cNvSpPr/>
            <p:nvPr/>
          </p:nvSpPr>
          <p:spPr>
            <a:xfrm>
              <a:off x="5264232" y="7007791"/>
              <a:ext cx="176715" cy="420623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fr-FR" sz="8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29" name="Connecteur droit 28"/>
            <p:cNvCxnSpPr/>
            <p:nvPr/>
          </p:nvCxnSpPr>
          <p:spPr>
            <a:xfrm>
              <a:off x="1193800" y="5988050"/>
              <a:ext cx="385719" cy="4953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>
              <a:off x="1053156" y="59880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1114425" y="607060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>
              <a:off x="1175694" y="61531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1236963" y="623570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1298232" y="63182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1359501" y="640080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420770" y="64833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à coins arrondis 39"/>
            <p:cNvSpPr/>
            <p:nvPr/>
          </p:nvSpPr>
          <p:spPr>
            <a:xfrm>
              <a:off x="1979464" y="7035800"/>
              <a:ext cx="2317058" cy="1041400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1000" b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Linux or Windows computer</a:t>
              </a:r>
              <a:endParaRPr lang="fr-FR" sz="1000" b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44" name="Rectangle à coins arrondis 43"/>
            <p:cNvSpPr/>
            <p:nvPr/>
          </p:nvSpPr>
          <p:spPr>
            <a:xfrm>
              <a:off x="2186286" y="8432541"/>
              <a:ext cx="770534" cy="397134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/>
              <a:r>
                <a:rPr lang="fr-FR" sz="1000" b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ECMG</a:t>
              </a:r>
              <a:endParaRPr lang="fr-FR" sz="1000" b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45" name="Rectangle à coins arrondis 44"/>
            <p:cNvSpPr/>
            <p:nvPr/>
          </p:nvSpPr>
          <p:spPr>
            <a:xfrm>
              <a:off x="3329530" y="8432541"/>
              <a:ext cx="770534" cy="397134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/>
              <a:r>
                <a:rPr lang="fr-FR" sz="1000" b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EMMG</a:t>
              </a:r>
              <a:endParaRPr lang="fr-FR" sz="1000" b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46" name="Connecteur droit 45"/>
            <p:cNvCxnSpPr>
              <a:stCxn id="42" idx="3"/>
              <a:endCxn id="41" idx="2"/>
            </p:cNvCxnSpPr>
            <p:nvPr/>
          </p:nvCxnSpPr>
          <p:spPr>
            <a:xfrm>
              <a:off x="2524123" y="7608758"/>
              <a:ext cx="2229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>
              <a:endCxn id="43" idx="1"/>
            </p:cNvCxnSpPr>
            <p:nvPr/>
          </p:nvCxnSpPr>
          <p:spPr>
            <a:xfrm>
              <a:off x="3523082" y="7608758"/>
              <a:ext cx="2229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>
              <a:stCxn id="41" idx="3"/>
            </p:cNvCxnSpPr>
            <p:nvPr/>
          </p:nvCxnSpPr>
          <p:spPr>
            <a:xfrm flipH="1">
              <a:off x="2570377" y="7743462"/>
              <a:ext cx="290356" cy="3317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>
              <a:stCxn id="41" idx="5"/>
            </p:cNvCxnSpPr>
            <p:nvPr/>
          </p:nvCxnSpPr>
          <p:spPr>
            <a:xfrm>
              <a:off x="3409441" y="7743462"/>
              <a:ext cx="305356" cy="331762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>
              <a:endCxn id="44" idx="0"/>
            </p:cNvCxnSpPr>
            <p:nvPr/>
          </p:nvCxnSpPr>
          <p:spPr>
            <a:xfrm>
              <a:off x="2570377" y="8075224"/>
              <a:ext cx="1176" cy="357317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>
              <a:endCxn id="45" idx="0"/>
            </p:cNvCxnSpPr>
            <p:nvPr/>
          </p:nvCxnSpPr>
          <p:spPr>
            <a:xfrm>
              <a:off x="3714797" y="8075224"/>
              <a:ext cx="0" cy="3573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en angle 70"/>
            <p:cNvCxnSpPr>
              <a:endCxn id="42" idx="1"/>
            </p:cNvCxnSpPr>
            <p:nvPr/>
          </p:nvCxnSpPr>
          <p:spPr>
            <a:xfrm rot="16200000" flipH="1">
              <a:off x="988111" y="6780770"/>
              <a:ext cx="1290508" cy="365468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à coins arrondis 72"/>
            <p:cNvSpPr/>
            <p:nvPr/>
          </p:nvSpPr>
          <p:spPr>
            <a:xfrm>
              <a:off x="5690709" y="7090974"/>
              <a:ext cx="770534" cy="254259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/>
              <a:r>
                <a:rPr lang="fr-FR" sz="1000" b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STB</a:t>
              </a:r>
              <a:endParaRPr lang="fr-FR" sz="1000" b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5024562" y="6718059"/>
              <a:ext cx="6477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900" i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UHF</a:t>
              </a:r>
            </a:p>
            <a:p>
              <a:pPr algn="ctr"/>
              <a:r>
                <a:rPr lang="fr-FR" sz="900" i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coupler</a:t>
              </a:r>
              <a:endPara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75" name="Connecteur droit 74"/>
            <p:cNvCxnSpPr>
              <a:stCxn id="72" idx="3"/>
              <a:endCxn id="73" idx="1"/>
            </p:cNvCxnSpPr>
            <p:nvPr/>
          </p:nvCxnSpPr>
          <p:spPr>
            <a:xfrm>
              <a:off x="5440947" y="7218103"/>
              <a:ext cx="249762" cy="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en angle 77"/>
            <p:cNvCxnSpPr>
              <a:stCxn id="43" idx="3"/>
            </p:cNvCxnSpPr>
            <p:nvPr/>
          </p:nvCxnSpPr>
          <p:spPr>
            <a:xfrm flipV="1">
              <a:off x="4454076" y="7281152"/>
              <a:ext cx="806981" cy="327606"/>
            </a:xfrm>
            <a:prstGeom prst="bentConnector3">
              <a:avLst>
                <a:gd name="adj1" fmla="val 61803"/>
              </a:avLst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ZoneTexte 80"/>
            <p:cNvSpPr txBox="1"/>
            <p:nvPr/>
          </p:nvSpPr>
          <p:spPr>
            <a:xfrm>
              <a:off x="741662" y="6319678"/>
              <a:ext cx="6477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900" i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UHF</a:t>
              </a:r>
            </a:p>
            <a:p>
              <a:pPr algn="ctr"/>
              <a:r>
                <a:rPr lang="fr-FR" sz="900" i="1" dirty="0" err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antenna</a:t>
              </a:r>
              <a:endPara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86" name="Connecteur en angle 85"/>
            <p:cNvCxnSpPr/>
            <p:nvPr/>
          </p:nvCxnSpPr>
          <p:spPr>
            <a:xfrm>
              <a:off x="1450631" y="6837979"/>
              <a:ext cx="3810426" cy="316884"/>
            </a:xfrm>
            <a:prstGeom prst="bentConnector3">
              <a:avLst>
                <a:gd name="adj1" fmla="val 91912"/>
              </a:avLst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ZoneTexte 101"/>
            <p:cNvSpPr txBox="1"/>
            <p:nvPr/>
          </p:nvSpPr>
          <p:spPr>
            <a:xfrm>
              <a:off x="3400174" y="6683602"/>
              <a:ext cx="1539380" cy="138499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r"/>
              <a:r>
                <a:rPr lang="fr-FR" sz="900" i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MUX: R1, R2, R3, R4, R5, R6</a:t>
              </a:r>
              <a:endPara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03" name="ZoneTexte 102"/>
            <p:cNvSpPr txBox="1"/>
            <p:nvPr/>
          </p:nvSpPr>
          <p:spPr>
            <a:xfrm>
              <a:off x="4357037" y="7623759"/>
              <a:ext cx="590623" cy="138499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r"/>
              <a:r>
                <a:rPr lang="fr-FR" sz="900" i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MUX: R9</a:t>
              </a:r>
              <a:endPara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41" name="Ellipse 40"/>
            <p:cNvSpPr/>
            <p:nvPr/>
          </p:nvSpPr>
          <p:spPr>
            <a:xfrm>
              <a:off x="2747092" y="7418258"/>
              <a:ext cx="775990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900" i="1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tsp</a:t>
              </a:r>
              <a:endParaRPr lang="fr-FR" sz="900" i="1" dirty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42" name="Rectangle à coins arrondis 41"/>
            <p:cNvSpPr/>
            <p:nvPr/>
          </p:nvSpPr>
          <p:spPr>
            <a:xfrm>
              <a:off x="1816099" y="7332533"/>
              <a:ext cx="708024" cy="55245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DVB-T</a:t>
              </a:r>
            </a:p>
            <a:p>
              <a:pPr algn="ctr"/>
              <a:r>
                <a:rPr lang="fr-FR" sz="900" dirty="0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tuner</a:t>
              </a:r>
              <a:endParaRPr lang="fr-FR" sz="900" dirty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43" name="Rectangle à coins arrondis 42"/>
            <p:cNvSpPr/>
            <p:nvPr/>
          </p:nvSpPr>
          <p:spPr>
            <a:xfrm>
              <a:off x="3746052" y="7332533"/>
              <a:ext cx="708024" cy="55245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Dektec</a:t>
              </a:r>
            </a:p>
            <a:p>
              <a:pPr algn="ctr"/>
              <a:r>
                <a:rPr lang="fr-FR" sz="900" dirty="0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DTA-110T</a:t>
              </a:r>
            </a:p>
            <a:p>
              <a:pPr algn="ctr"/>
              <a:r>
                <a:rPr lang="fr-FR" sz="900" dirty="0" err="1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modulator</a:t>
              </a:r>
              <a:endParaRPr lang="fr-FR" sz="900" dirty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pic>
          <p:nvPicPr>
            <p:cNvPr id="64" name="Picture 7" descr="D:\Devel\tsduck\images\tsduck-48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7661" y="8558083"/>
              <a:ext cx="146050" cy="146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ZoneTexte 64"/>
            <p:cNvSpPr txBox="1"/>
            <p:nvPr/>
          </p:nvSpPr>
          <p:spPr>
            <a:xfrm>
              <a:off x="5950910" y="8577247"/>
              <a:ext cx="302156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7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TSDuck</a:t>
              </a:r>
              <a:endParaRPr lang="fr-FR" sz="7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250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/>
          <p:cNvGrpSpPr/>
          <p:nvPr/>
        </p:nvGrpSpPr>
        <p:grpSpPr>
          <a:xfrm>
            <a:off x="540973" y="1155097"/>
            <a:ext cx="5681523" cy="2113436"/>
            <a:chOff x="540973" y="1155097"/>
            <a:chExt cx="5681523" cy="2113436"/>
          </a:xfrm>
        </p:grpSpPr>
        <p:cxnSp>
          <p:nvCxnSpPr>
            <p:cNvPr id="118" name="Connecteur droit 117"/>
            <p:cNvCxnSpPr/>
            <p:nvPr/>
          </p:nvCxnSpPr>
          <p:spPr>
            <a:xfrm flipH="1" flipV="1">
              <a:off x="3218390" y="1806315"/>
              <a:ext cx="451910" cy="78718"/>
            </a:xfrm>
            <a:prstGeom prst="line">
              <a:avLst/>
            </a:prstGeom>
            <a:ln w="222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à coins arrondis 72"/>
            <p:cNvSpPr/>
            <p:nvPr/>
          </p:nvSpPr>
          <p:spPr>
            <a:xfrm>
              <a:off x="1415372" y="2726548"/>
              <a:ext cx="770534" cy="376626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/>
              <a:r>
                <a:rPr lang="fr-FR" sz="1000" b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Media Server</a:t>
              </a:r>
              <a:endParaRPr lang="fr-FR" sz="1000" b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03" name="ZoneTexte 102"/>
            <p:cNvSpPr txBox="1"/>
            <p:nvPr/>
          </p:nvSpPr>
          <p:spPr>
            <a:xfrm>
              <a:off x="2620737" y="2287525"/>
              <a:ext cx="590623" cy="138499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ctr"/>
              <a:r>
                <a:rPr lang="fr-FR" sz="900" i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Network 1</a:t>
              </a:r>
              <a:endPara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pic>
          <p:nvPicPr>
            <p:cNvPr id="64" name="Picture 7" descr="D:\Devel\tsduck\images\tsduck-48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5837" y="3122483"/>
              <a:ext cx="146050" cy="146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ZoneTexte 64"/>
            <p:cNvSpPr txBox="1"/>
            <p:nvPr/>
          </p:nvSpPr>
          <p:spPr>
            <a:xfrm>
              <a:off x="5759086" y="3141647"/>
              <a:ext cx="302156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7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TSDuck</a:t>
              </a:r>
              <a:endParaRPr lang="fr-FR" sz="7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60" name="Rectangle à coins arrondis 59"/>
            <p:cNvSpPr/>
            <p:nvPr/>
          </p:nvSpPr>
          <p:spPr>
            <a:xfrm>
              <a:off x="4245671" y="1362846"/>
              <a:ext cx="1348926" cy="782419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t" anchorCtr="0"/>
            <a:lstStyle/>
            <a:p>
              <a:pPr algn="ctr"/>
              <a:r>
                <a:rPr lang="fr-FR" sz="1000" b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Linux or Windows</a:t>
              </a:r>
              <a:endParaRPr lang="fr-FR" sz="1000" b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66" name="Connecteur droit 65"/>
            <p:cNvCxnSpPr>
              <a:stCxn id="69" idx="3"/>
              <a:endCxn id="68" idx="2"/>
            </p:cNvCxnSpPr>
            <p:nvPr/>
          </p:nvCxnSpPr>
          <p:spPr>
            <a:xfrm flipV="1">
              <a:off x="4677093" y="1806313"/>
              <a:ext cx="170109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à coins arrondis 68"/>
            <p:cNvSpPr/>
            <p:nvPr/>
          </p:nvSpPr>
          <p:spPr>
            <a:xfrm>
              <a:off x="4091949" y="1617648"/>
              <a:ext cx="585144" cy="37733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DVB</a:t>
              </a:r>
            </a:p>
            <a:p>
              <a:pPr algn="ctr"/>
              <a:r>
                <a:rPr lang="fr-FR" sz="900" dirty="0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tuner</a:t>
              </a:r>
              <a:endParaRPr lang="fr-FR" sz="900" dirty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76" name="Rectangle à coins arrondis 75"/>
            <p:cNvSpPr/>
            <p:nvPr/>
          </p:nvSpPr>
          <p:spPr>
            <a:xfrm>
              <a:off x="1261837" y="1362847"/>
              <a:ext cx="1790700" cy="782419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t" anchorCtr="0"/>
            <a:lstStyle/>
            <a:p>
              <a:pPr algn="ctr"/>
              <a:r>
                <a:rPr lang="fr-FR" sz="1000" b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Linux or Windows</a:t>
              </a:r>
              <a:endParaRPr lang="fr-FR" sz="1000" b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77" name="Connecteur droit 76"/>
            <p:cNvCxnSpPr>
              <a:stCxn id="80" idx="1"/>
              <a:endCxn id="79" idx="6"/>
            </p:cNvCxnSpPr>
            <p:nvPr/>
          </p:nvCxnSpPr>
          <p:spPr>
            <a:xfrm flipH="1" flipV="1">
              <a:off x="2421579" y="1806314"/>
              <a:ext cx="17220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Ellipse 78"/>
            <p:cNvSpPr/>
            <p:nvPr/>
          </p:nvSpPr>
          <p:spPr>
            <a:xfrm>
              <a:off x="1873342" y="1648876"/>
              <a:ext cx="548237" cy="31487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900" i="1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tsp</a:t>
              </a:r>
              <a:endParaRPr lang="fr-FR" sz="900" i="1" dirty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80" name="Rectangle à coins arrondis 79"/>
            <p:cNvSpPr/>
            <p:nvPr/>
          </p:nvSpPr>
          <p:spPr>
            <a:xfrm>
              <a:off x="2593782" y="1617649"/>
              <a:ext cx="643658" cy="37733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Dektec </a:t>
              </a:r>
              <a:r>
                <a:rPr lang="fr-FR" sz="900" dirty="0" err="1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modulator</a:t>
              </a:r>
              <a:endParaRPr lang="fr-FR" sz="900" dirty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82" name="Rectangle à coins arrondis 81"/>
            <p:cNvSpPr/>
            <p:nvPr/>
          </p:nvSpPr>
          <p:spPr>
            <a:xfrm>
              <a:off x="682923" y="2726758"/>
              <a:ext cx="578914" cy="257241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/>
              <a:r>
                <a:rPr lang="fr-FR" sz="1000" b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STB</a:t>
              </a:r>
              <a:endParaRPr lang="fr-FR" sz="1000" b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83" name="Rectangle à coins arrondis 82"/>
            <p:cNvSpPr/>
            <p:nvPr/>
          </p:nvSpPr>
          <p:spPr>
            <a:xfrm>
              <a:off x="2339441" y="2726547"/>
              <a:ext cx="578914" cy="257241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/>
              <a:r>
                <a:rPr lang="fr-FR" sz="1000" b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STB</a:t>
              </a:r>
              <a:endParaRPr lang="fr-FR" sz="1000" b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32" name="Connecteur droit 31"/>
            <p:cNvCxnSpPr>
              <a:stCxn id="73" idx="0"/>
            </p:cNvCxnSpPr>
            <p:nvPr/>
          </p:nvCxnSpPr>
          <p:spPr>
            <a:xfrm flipV="1">
              <a:off x="1800639" y="2508250"/>
              <a:ext cx="0" cy="2182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>
              <a:stCxn id="83" idx="0"/>
            </p:cNvCxnSpPr>
            <p:nvPr/>
          </p:nvCxnSpPr>
          <p:spPr>
            <a:xfrm flipV="1">
              <a:off x="2628898" y="2508249"/>
              <a:ext cx="0" cy="2182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>
              <a:stCxn id="82" idx="0"/>
            </p:cNvCxnSpPr>
            <p:nvPr/>
          </p:nvCxnSpPr>
          <p:spPr>
            <a:xfrm flipV="1">
              <a:off x="972380" y="2508248"/>
              <a:ext cx="0" cy="21851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651436" y="2489200"/>
              <a:ext cx="2498164" cy="6350"/>
            </a:xfrm>
            <a:prstGeom prst="line">
              <a:avLst/>
            </a:prstGeom>
            <a:ln w="44450" cmpd="dbl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V="1">
              <a:off x="2378075" y="2145265"/>
              <a:ext cx="0" cy="32713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Arc 52"/>
            <p:cNvSpPr/>
            <p:nvPr/>
          </p:nvSpPr>
          <p:spPr>
            <a:xfrm flipH="1">
              <a:off x="1913543" y="2560407"/>
              <a:ext cx="779643" cy="302889"/>
            </a:xfrm>
            <a:prstGeom prst="arc">
              <a:avLst>
                <a:gd name="adj1" fmla="val 16199986"/>
                <a:gd name="adj2" fmla="val 146338"/>
              </a:avLst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Arc 97"/>
            <p:cNvSpPr/>
            <p:nvPr/>
          </p:nvSpPr>
          <p:spPr>
            <a:xfrm>
              <a:off x="974573" y="2567990"/>
              <a:ext cx="779643" cy="302889"/>
            </a:xfrm>
            <a:prstGeom prst="arc">
              <a:avLst>
                <a:gd name="adj1" fmla="val 16199986"/>
                <a:gd name="adj2" fmla="val 146338"/>
              </a:avLst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933124" y="2189054"/>
              <a:ext cx="1113805" cy="276999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ctr"/>
              <a:r>
                <a:rPr lang="fr-FR" sz="900" i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Multicast to 224.250.250.1 : 9000</a:t>
              </a:r>
              <a:endPara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05" name="ZoneTexte 104"/>
            <p:cNvSpPr txBox="1"/>
            <p:nvPr/>
          </p:nvSpPr>
          <p:spPr>
            <a:xfrm>
              <a:off x="3782048" y="2287525"/>
              <a:ext cx="590623" cy="138499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ctr"/>
              <a:r>
                <a:rPr lang="fr-FR" sz="900" i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Network 2</a:t>
              </a:r>
              <a:endPara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06" name="Rectangle à coins arrondis 105"/>
            <p:cNvSpPr/>
            <p:nvPr/>
          </p:nvSpPr>
          <p:spPr>
            <a:xfrm>
              <a:off x="3984184" y="2720408"/>
              <a:ext cx="578914" cy="257241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/>
              <a:r>
                <a:rPr lang="fr-FR" sz="1000" b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STB</a:t>
              </a:r>
              <a:endParaRPr lang="fr-FR" sz="1000" b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07" name="Rectangle à coins arrondis 106"/>
            <p:cNvSpPr/>
            <p:nvPr/>
          </p:nvSpPr>
          <p:spPr>
            <a:xfrm>
              <a:off x="5297802" y="2720197"/>
              <a:ext cx="578914" cy="257241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/>
              <a:r>
                <a:rPr lang="fr-FR" sz="1000" b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STB</a:t>
              </a:r>
              <a:endParaRPr lang="fr-FR" sz="1000" b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109" name="Connecteur droit 108"/>
            <p:cNvCxnSpPr>
              <a:stCxn id="107" idx="0"/>
            </p:cNvCxnSpPr>
            <p:nvPr/>
          </p:nvCxnSpPr>
          <p:spPr>
            <a:xfrm flipV="1">
              <a:off x="5587259" y="2501899"/>
              <a:ext cx="0" cy="2182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>
              <a:stCxn id="106" idx="0"/>
            </p:cNvCxnSpPr>
            <p:nvPr/>
          </p:nvCxnSpPr>
          <p:spPr>
            <a:xfrm flipV="1">
              <a:off x="4273641" y="2501898"/>
              <a:ext cx="0" cy="21851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>
              <a:off x="3795560" y="2489200"/>
              <a:ext cx="2424265" cy="0"/>
            </a:xfrm>
            <a:prstGeom prst="line">
              <a:avLst/>
            </a:prstGeom>
            <a:ln w="44450" cmpd="dbl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>
            <a:xfrm flipV="1">
              <a:off x="5120180" y="2145265"/>
              <a:ext cx="0" cy="32487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Arc 112"/>
            <p:cNvSpPr/>
            <p:nvPr/>
          </p:nvSpPr>
          <p:spPr>
            <a:xfrm flipH="1" flipV="1">
              <a:off x="5121157" y="1995257"/>
              <a:ext cx="779643" cy="302889"/>
            </a:xfrm>
            <a:prstGeom prst="arc">
              <a:avLst>
                <a:gd name="adj1" fmla="val 16199986"/>
                <a:gd name="adj2" fmla="val 146338"/>
              </a:avLst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Arc 113"/>
            <p:cNvSpPr/>
            <p:nvPr/>
          </p:nvSpPr>
          <p:spPr>
            <a:xfrm flipV="1">
              <a:off x="4339360" y="2002840"/>
              <a:ext cx="779643" cy="302889"/>
            </a:xfrm>
            <a:prstGeom prst="arc">
              <a:avLst>
                <a:gd name="adj1" fmla="val 16199986"/>
                <a:gd name="adj2" fmla="val 146338"/>
              </a:avLst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5449708" y="2191455"/>
              <a:ext cx="77278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900" i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Multicast </a:t>
              </a:r>
              <a:r>
                <a:rPr lang="fr-FR" sz="900" i="1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to 230.2.3.4</a:t>
              </a:r>
              <a:r>
                <a:rPr lang="fr-FR" sz="900" i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: </a:t>
              </a:r>
              <a:r>
                <a:rPr lang="fr-FR" sz="900" i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7000</a:t>
              </a:r>
              <a:endPara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16" name="Rectangle à coins arrondis 115"/>
            <p:cNvSpPr/>
            <p:nvPr/>
          </p:nvSpPr>
          <p:spPr>
            <a:xfrm>
              <a:off x="4632266" y="2725784"/>
              <a:ext cx="578914" cy="257241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/>
              <a:r>
                <a:rPr lang="fr-FR" sz="1000" b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STB</a:t>
              </a:r>
              <a:endParaRPr lang="fr-FR" sz="1000" b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117" name="Connecteur droit 116"/>
            <p:cNvCxnSpPr>
              <a:stCxn id="116" idx="0"/>
            </p:cNvCxnSpPr>
            <p:nvPr/>
          </p:nvCxnSpPr>
          <p:spPr>
            <a:xfrm flipV="1">
              <a:off x="4921723" y="2507486"/>
              <a:ext cx="0" cy="2182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>
              <a:stCxn id="69" idx="1"/>
            </p:cNvCxnSpPr>
            <p:nvPr/>
          </p:nvCxnSpPr>
          <p:spPr>
            <a:xfrm flipH="1" flipV="1">
              <a:off x="3517900" y="1727595"/>
              <a:ext cx="574049" cy="78719"/>
            </a:xfrm>
            <a:prstGeom prst="line">
              <a:avLst/>
            </a:prstGeom>
            <a:ln w="2222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flipH="1" flipV="1">
              <a:off x="3517900" y="1727595"/>
              <a:ext cx="155575" cy="157438"/>
            </a:xfrm>
            <a:prstGeom prst="line">
              <a:avLst/>
            </a:prstGeom>
            <a:ln w="222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ZoneTexte 128"/>
            <p:cNvSpPr txBox="1"/>
            <p:nvPr/>
          </p:nvSpPr>
          <p:spPr>
            <a:xfrm>
              <a:off x="3071587" y="1155097"/>
              <a:ext cx="1178426" cy="415498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ctr"/>
              <a:r>
                <a:rPr lang="fr-FR" sz="900" i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MPE encapsulation, </a:t>
              </a:r>
              <a:r>
                <a:rPr lang="fr-FR" sz="900" i="1" dirty="0" err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forged</a:t>
              </a:r>
              <a:r>
                <a:rPr lang="fr-FR" sz="900" i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destination: 230.2.3.4 : 7000</a:t>
              </a:r>
              <a:endPara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40" name="Connecteur droit 39"/>
            <p:cNvCxnSpPr>
              <a:stCxn id="41" idx="3"/>
              <a:endCxn id="79" idx="2"/>
            </p:cNvCxnSpPr>
            <p:nvPr/>
          </p:nvCxnSpPr>
          <p:spPr>
            <a:xfrm flipV="1">
              <a:off x="1703233" y="1806314"/>
              <a:ext cx="170109" cy="78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à coins arrondis 40"/>
            <p:cNvSpPr/>
            <p:nvPr/>
          </p:nvSpPr>
          <p:spPr>
            <a:xfrm>
              <a:off x="1118089" y="1625509"/>
              <a:ext cx="585144" cy="37733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DVB</a:t>
              </a:r>
            </a:p>
            <a:p>
              <a:pPr algn="ctr"/>
              <a:r>
                <a:rPr lang="fr-FR" sz="900" dirty="0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tuner</a:t>
              </a:r>
              <a:endParaRPr lang="fr-FR" sz="900" dirty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6" name="Connecteur en angle 5"/>
            <p:cNvCxnSpPr>
              <a:endCxn id="79" idx="4"/>
            </p:cNvCxnSpPr>
            <p:nvPr/>
          </p:nvCxnSpPr>
          <p:spPr>
            <a:xfrm rot="5400000" flipH="1" flipV="1">
              <a:off x="1621227" y="2200316"/>
              <a:ext cx="762797" cy="289671"/>
            </a:xfrm>
            <a:prstGeom prst="curvedConnector3">
              <a:avLst>
                <a:gd name="adj1" fmla="val 21696"/>
              </a:avLst>
            </a:prstGeom>
            <a:ln w="127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flipH="1" flipV="1">
              <a:off x="651436" y="1806313"/>
              <a:ext cx="482656" cy="7862"/>
            </a:xfrm>
            <a:prstGeom prst="line">
              <a:avLst/>
            </a:prstGeom>
            <a:ln w="317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40973" y="1360776"/>
              <a:ext cx="461335" cy="461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6" name="Connecteur droit 15"/>
            <p:cNvCxnSpPr/>
            <p:nvPr/>
          </p:nvCxnSpPr>
          <p:spPr>
            <a:xfrm flipH="1">
              <a:off x="5121320" y="1976090"/>
              <a:ext cx="1" cy="156786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Ellipse 67"/>
            <p:cNvSpPr/>
            <p:nvPr/>
          </p:nvSpPr>
          <p:spPr>
            <a:xfrm>
              <a:off x="4847202" y="1648875"/>
              <a:ext cx="548237" cy="31487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900" i="1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tsp</a:t>
              </a:r>
              <a:endParaRPr lang="fr-FR" sz="900" i="1" dirty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67" name="Arc 66"/>
            <p:cNvSpPr/>
            <p:nvPr/>
          </p:nvSpPr>
          <p:spPr>
            <a:xfrm flipV="1">
              <a:off x="4091949" y="2002642"/>
              <a:ext cx="1027053" cy="388132"/>
            </a:xfrm>
            <a:prstGeom prst="arc">
              <a:avLst>
                <a:gd name="adj1" fmla="val 16144377"/>
                <a:gd name="adj2" fmla="val 146338"/>
              </a:avLst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Arc 69"/>
            <p:cNvSpPr/>
            <p:nvPr/>
          </p:nvSpPr>
          <p:spPr>
            <a:xfrm flipH="1" flipV="1">
              <a:off x="5121155" y="2001603"/>
              <a:ext cx="620732" cy="389169"/>
            </a:xfrm>
            <a:prstGeom prst="arc">
              <a:avLst>
                <a:gd name="adj1" fmla="val 16199986"/>
                <a:gd name="adj2" fmla="val 146338"/>
              </a:avLst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237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</TotalTime>
  <Words>104</Words>
  <Application>Microsoft Office PowerPoint</Application>
  <PresentationFormat>Format A4 (210 x 297 mm)</PresentationFormat>
  <Paragraphs>48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Thierry Lelégard</dc:creator>
  <cp:lastModifiedBy>Thierry LELEGARD</cp:lastModifiedBy>
  <cp:revision>30</cp:revision>
  <dcterms:created xsi:type="dcterms:W3CDTF">2017-05-20T14:29:44Z</dcterms:created>
  <dcterms:modified xsi:type="dcterms:W3CDTF">2018-03-13T09:13:37Z</dcterms:modified>
</cp:coreProperties>
</file>