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93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89" r:id="rId26"/>
    <p:sldId id="290" r:id="rId27"/>
    <p:sldId id="291" r:id="rId28"/>
    <p:sldId id="29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5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27" d="100"/>
          <a:sy n="127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2018-03-13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2018-03-13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</a:t>
            </a:r>
            <a:r>
              <a:rPr lang="en-US" sz="1700" dirty="0" smtClean="0"/>
              <a:t>3.9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</a:t>
            </a:r>
            <a:r>
              <a:rPr lang="en-US" dirty="0" smtClean="0"/>
              <a:t>1/5)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</a:t>
            </a:r>
            <a:r>
              <a:rPr lang="en-US" dirty="0" smtClean="0"/>
              <a:t>2/5)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XML 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</a:t>
            </a:r>
            <a:r>
              <a:rPr lang="en-US" dirty="0" smtClean="0"/>
              <a:t>3/5)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</a:t>
            </a:r>
            <a:r>
              <a:rPr lang="en-US" dirty="0" smtClean="0"/>
              <a:t>4/5)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 injection and extraction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</a:t>
            </a:r>
            <a:r>
              <a:rPr lang="en-US" dirty="0" smtClean="0"/>
              <a:t>(5/5)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</a:t>
            </a:r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50 packet processing plugins available today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can be used in XML or binary format anywhere</a:t>
            </a:r>
          </a:p>
          <a:p>
            <a:r>
              <a:rPr lang="en-US" dirty="0" smtClean="0"/>
              <a:t>Capture </a:t>
            </a:r>
            <a:r>
              <a:rPr lang="en-US" dirty="0" smtClean="0"/>
              <a:t>a table from a </a:t>
            </a:r>
            <a:r>
              <a:rPr lang="en-US" dirty="0" smtClean="0"/>
              <a:t>stream directly in XML format</a:t>
            </a:r>
            <a:endParaRPr lang="en-US" dirty="0" smtClean="0"/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--xml nit.xml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-O drop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</a:t>
            </a:r>
            <a:r>
              <a:rPr lang="en-US" dirty="0" smtClean="0"/>
              <a:t>edit the XML file with a text editor</a:t>
            </a:r>
          </a:p>
          <a:p>
            <a:r>
              <a:rPr lang="en-US" dirty="0" smtClean="0"/>
              <a:t>Inject </a:t>
            </a:r>
            <a:r>
              <a:rPr lang="en-US" dirty="0" smtClean="0"/>
              <a:t>the </a:t>
            </a:r>
            <a:r>
              <a:rPr lang="en-US" dirty="0" smtClean="0"/>
              <a:t>updated XML table </a:t>
            </a:r>
            <a:r>
              <a:rPr lang="en-US" dirty="0" smtClean="0"/>
              <a:t>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-P inject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Dektec cards are not supported on </a:t>
            </a:r>
            <a:r>
              <a:rPr lang="en-US" dirty="0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</a:t>
            </a:r>
            <a:r>
              <a:rPr lang="en-US" dirty="0" smtClean="0"/>
              <a:t>bits (Fedora, Ubuntu), ARM 32 bits (Raspberry Pi)</a:t>
            </a:r>
            <a:endParaRPr lang="en-US" dirty="0" smtClean="0"/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macOS </a:t>
            </a:r>
            <a:r>
              <a:rPr lang="en-US" dirty="0" smtClean="0"/>
              <a:t>High Sierra 10.13</a:t>
            </a:r>
            <a:endParaRPr lang="en-US" dirty="0" smtClean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smtClean="0"/>
              <a:t>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</a:t>
            </a:r>
            <a:r>
              <a:rPr lang="en-US" dirty="0" smtClean="0"/>
              <a:t>software,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r>
              <a:rPr lang="en-US" dirty="0" smtClean="0"/>
              <a:t>: </a:t>
            </a:r>
            <a:r>
              <a:rPr lang="en-US" dirty="0" smtClean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Transmodulation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Analysis, edition, injection </a:t>
            </a:r>
            <a:r>
              <a:rPr lang="en-US" dirty="0" smtClean="0"/>
              <a:t>of PSI / </a:t>
            </a:r>
            <a:r>
              <a:rPr lang="en-US" dirty="0" smtClean="0"/>
              <a:t>SI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and editing PSI/SI in XML format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acketization of SSU, etc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MPE injection and </a:t>
            </a:r>
            <a:r>
              <a:rPr lang="en-US" dirty="0" smtClean="0"/>
              <a:t>extraction (Multi-Protocol Encapsulation)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</a:t>
            </a:r>
            <a:r>
              <a:rPr lang="en-US" dirty="0" smtClean="0"/>
              <a:t>usages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</a:t>
            </a:r>
            <a:r>
              <a:rPr lang="en-US" dirty="0" smtClean="0"/>
              <a:t>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</a:t>
            </a:r>
            <a:r>
              <a:rPr lang="en-US" dirty="0" smtClean="0"/>
              <a:t>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Extraction of specific 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T2-MI (DVB-T2 Modulator Interface)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PLP’s (Physical Layer Pipe)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Teletext subtitles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SCTE 35 splicing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</a:t>
            </a:r>
            <a:r>
              <a:rPr lang="en-US" dirty="0" smtClean="0"/>
              <a:t>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</a:t>
            </a:r>
            <a:r>
              <a:rPr lang="en-US" dirty="0" smtClean="0"/>
              <a:t>usages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Windows, Fedora, </a:t>
            </a:r>
            <a:r>
              <a:rPr lang="en-US" dirty="0" smtClean="0"/>
              <a:t>Ubuntu,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Dektec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373</TotalTime>
  <Words>1918</Words>
  <Application>Microsoft Office PowerPoint</Application>
  <PresentationFormat>Affichage à l'écran (16:9)</PresentationFormat>
  <Paragraphs>414</Paragraphs>
  <Slides>39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Blank</vt:lpstr>
      <vt:lpstr>TSDuck</vt:lpstr>
      <vt:lpstr>Agenda</vt:lpstr>
      <vt:lpstr>TSDuck overview</vt:lpstr>
      <vt:lpstr>TSDuck sample usages (1/2)</vt:lpstr>
      <vt:lpstr>TSDuck sample usages (2/2)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(1/5)</vt:lpstr>
      <vt:lpstr>TSP examples (2/5)</vt:lpstr>
      <vt:lpstr>TSP examples (3/5)</vt:lpstr>
      <vt:lpstr>TSP examples (4/5)</vt:lpstr>
      <vt:lpstr>TSP examples (5/5)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76</cp:revision>
  <dcterms:created xsi:type="dcterms:W3CDTF">2017-06-20T16:10:45Z</dcterms:created>
  <dcterms:modified xsi:type="dcterms:W3CDTF">2018-03-13T12:56:45Z</dcterms:modified>
</cp:coreProperties>
</file>