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92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58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9" d="100"/>
          <a:sy n="119" d="100"/>
        </p:scale>
        <p:origin x="-5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2017-09-25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2017-09-25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3.3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XML 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Capture a table from a stream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 -O drop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1 --bin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Decompile the binary table into an XML file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tstabcomp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Recompile the XML file into a binary table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tstabcomp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Inject the new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 -P inject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… 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/>
              <a:t>on </a:t>
            </a:r>
            <a:r>
              <a:rPr lang="en-US" dirty="0" smtClean="0"/>
              <a:t>64-bit Windows, use 32-bit TSDuck if your DVB tuner driver is 32-bit only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</a:t>
            </a:r>
            <a:r>
              <a:rPr lang="en-US" dirty="0" smtClean="0"/>
              <a:t>Windows, Fedora, </a:t>
            </a:r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</TotalTime>
  <Words>1810</Words>
  <Application>Microsoft Office PowerPoint</Application>
  <PresentationFormat>Affichage à l'écran (16:9)</PresentationFormat>
  <Paragraphs>378</Paragraphs>
  <Slides>37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70</cp:revision>
  <dcterms:created xsi:type="dcterms:W3CDTF">2017-06-20T16:10:45Z</dcterms:created>
  <dcterms:modified xsi:type="dcterms:W3CDTF">2017-09-25T15:26:05Z</dcterms:modified>
</cp:coreProperties>
</file>