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58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0" d="100"/>
          <a:sy n="110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2017-07-25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</a:t>
            </a:r>
            <a:r>
              <a:rPr lang="en-US" sz="1700" dirty="0" smtClean="0"/>
              <a:t>3.2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packet analysis</a:t>
            </a:r>
          </a:p>
          <a:p>
            <a:pPr lvl="1"/>
            <a:r>
              <a:rPr lang="en-US" b="1" i="1" dirty="0" err="1" smtClean="0"/>
              <a:t>tsdump</a:t>
            </a:r>
            <a:r>
              <a:rPr lang="en-US" dirty="0" smtClean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 err="1" smtClean="0"/>
              <a:t>tsgentab</a:t>
            </a:r>
            <a:r>
              <a:rPr lang="en-US" dirty="0" smtClean="0"/>
              <a:t> : generate specific tables using plugins</a:t>
            </a:r>
          </a:p>
          <a:p>
            <a:pPr lvl="2"/>
            <a:r>
              <a:rPr lang="en-US" dirty="0" smtClean="0"/>
              <a:t>each plugin typically generates one table</a:t>
            </a:r>
          </a:p>
          <a:p>
            <a:pPr lvl="2"/>
            <a:r>
              <a:rPr lang="en-US" dirty="0" smtClean="0"/>
              <a:t>add new plugins when new tables are needed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(2/4)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(3/4)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</a:t>
            </a:r>
            <a:r>
              <a:rPr lang="en-US" dirty="0" err="1" smtClean="0"/>
              <a:t>Dektec</a:t>
            </a:r>
            <a:r>
              <a:rPr lang="en-US" dirty="0" smtClean="0"/>
              <a:t> cards are not supported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Fedora and Ubuntu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dirty="0" err="1" smtClean="0"/>
              <a:t>macOS</a:t>
            </a:r>
            <a:r>
              <a:rPr lang="en-US" dirty="0" smtClean="0"/>
              <a:t> Sierra 10.12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2"/>
            <a:r>
              <a:rPr lang="en-US" dirty="0"/>
              <a:t>on </a:t>
            </a:r>
            <a:r>
              <a:rPr lang="en-US" dirty="0" smtClean="0"/>
              <a:t>64-bit Windows, use 32-bit TSDuck if your DVB tuner driver is 32-bit only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</a:t>
            </a:r>
            <a:r>
              <a:rPr lang="en-US" dirty="0" smtClean="0"/>
              <a:t>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  <a:endParaRPr lang="en-US" dirty="0" smtClean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Just befor</a:t>
            </a:r>
            <a:r>
              <a:rPr lang="en-US" dirty="0" smtClean="0"/>
              <a:t>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Transmodulation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</a:t>
            </a:r>
            <a:r>
              <a:rPr lang="en-US" dirty="0" err="1" smtClean="0"/>
              <a:t>acketization</a:t>
            </a:r>
            <a:r>
              <a:rPr lang="en-US" dirty="0" smtClean="0"/>
              <a:t> of SSU,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</a:t>
            </a:r>
            <a:r>
              <a:rPr lang="en-US" dirty="0" smtClean="0"/>
              <a:t>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Binary installers</a:t>
            </a:r>
          </a:p>
          <a:p>
            <a:pPr lvl="1"/>
            <a:r>
              <a:rPr lang="en-US" dirty="0" smtClean="0"/>
              <a:t>for Windows, Fedora, Ubuntu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err="1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Dektec</a:t>
            </a:r>
            <a:r>
              <a:rPr lang="en-US" dirty="0" smtClean="0"/>
              <a:t>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err="1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err="1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err="1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306</TotalTime>
  <Words>1520</Words>
  <Application>Microsoft Office PowerPoint</Application>
  <PresentationFormat>Affichage à l'écran (16:9)</PresentationFormat>
  <Paragraphs>335</Paragraphs>
  <Slides>33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(1/4)</vt:lpstr>
      <vt:lpstr>TSP examples (2/4)</vt:lpstr>
      <vt:lpstr>TSP examples (3/4)</vt:lpstr>
      <vt:lpstr>TSP examples (4/4)</vt:lpstr>
      <vt:lpstr>TSP input &amp; output plugins</vt:lpstr>
      <vt:lpstr>TSP processing plugins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61</cp:revision>
  <dcterms:created xsi:type="dcterms:W3CDTF">2017-06-20T16:10:45Z</dcterms:created>
  <dcterms:modified xsi:type="dcterms:W3CDTF">2017-07-25T15:22:24Z</dcterms:modified>
</cp:coreProperties>
</file>