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/>
    <p:restoredTop sz="94674"/>
  </p:normalViewPr>
  <p:slideViewPr>
    <p:cSldViewPr snapToGrid="0" snapToObjects="1">
      <p:cViewPr>
        <p:scale>
          <a:sx n="150" d="100"/>
          <a:sy n="150" d="100"/>
        </p:scale>
        <p:origin x="318" y="-21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05/02/2021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evel\tsduck\images\tsduc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02" y="723902"/>
            <a:ext cx="1560512" cy="15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vel\tsduck\images\tsduck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4" y="1479552"/>
            <a:ext cx="49212" cy="4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vel\tsduck\images\tsduck-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5" y="1455739"/>
            <a:ext cx="96838" cy="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vel\tsduck\images\tsduck-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02" y="143113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vel\tsduck\images\tsduck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81" y="1406527"/>
            <a:ext cx="19526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vel\tsduck\images\tsduck-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72" y="1308896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vel\tsduck\images\tsduck-2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26" y="111363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01700" y="3136900"/>
            <a:ext cx="5091165" cy="1847592"/>
            <a:chOff x="901700" y="3136900"/>
            <a:chExt cx="5091165" cy="184759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31369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 process</a:t>
              </a:r>
              <a:endParaRPr lang="en-US" sz="12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3384550"/>
              <a:ext cx="4667250" cy="3746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 executable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2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1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packet processing plugin 3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plugin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plugin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36449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36353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36258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36163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62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419" y="4670896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ZoneTexte 62"/>
            <p:cNvSpPr txBox="1"/>
            <p:nvPr/>
          </p:nvSpPr>
          <p:spPr>
            <a:xfrm>
              <a:off x="5690709" y="4722812"/>
              <a:ext cx="30215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b="1" dirty="0" err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TSDuck</a:t>
              </a:r>
              <a:endParaRPr lang="en-US" sz="6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1662" y="5988050"/>
            <a:ext cx="5719581" cy="2841625"/>
            <a:chOff x="741662" y="59880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7007791"/>
              <a:ext cx="176715" cy="420623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sz="800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59880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5988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60706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61531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62357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63182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64008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64833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70358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 computer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ECMG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EMMG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76087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76087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77434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77434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80752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80752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67807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70909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5720" rtlCol="0" anchor="ctr" anchorCtr="0"/>
            <a:lstStyle/>
            <a:p>
              <a:pPr algn="ctr"/>
              <a:r>
                <a:rPr lang="en-US" sz="10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  <a:endParaRPr lang="en-US" sz="10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67180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coupler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72181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72811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63196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en-US" sz="900" b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antenna</a:t>
              </a:r>
              <a:endParaRPr lang="en-US" sz="9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68379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257550" y="6683602"/>
              <a:ext cx="1682004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en-US" sz="800" b="1" i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MUX R1, R2, R3, R4, R5, R6</a:t>
              </a:r>
              <a:endPara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7623759"/>
              <a:ext cx="590623" cy="123111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en-US" sz="800" b="1" i="1" dirty="0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MUX R9</a:t>
              </a:r>
              <a:endParaRPr lang="en-US" sz="800" b="1" i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7418258"/>
              <a:ext cx="77599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en-US" sz="900" b="1" i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  <a:endPara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900" b="1" dirty="0" err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Dektec</a:t>
              </a:r>
              <a:endParaRPr lang="en-US" sz="9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modulator</a:t>
              </a:r>
              <a:endParaRPr lang="en-US" sz="9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pic>
          <p:nvPicPr>
            <p:cNvPr id="64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661" y="8558083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5950910" y="8577247"/>
              <a:ext cx="30215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b="1" dirty="0" err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TSDuck</a:t>
              </a:r>
              <a:endParaRPr lang="en-US" sz="600" b="1" dirty="0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0973" y="1155097"/>
            <a:ext cx="5744377" cy="2024429"/>
            <a:chOff x="540973" y="1155097"/>
            <a:chExt cx="5744377" cy="2024429"/>
          </a:xfrm>
        </p:grpSpPr>
        <p:cxnSp>
          <p:nvCxnSpPr>
            <p:cNvPr id="118" name="Connecteur droit 117"/>
            <p:cNvCxnSpPr/>
            <p:nvPr/>
          </p:nvCxnSpPr>
          <p:spPr>
            <a:xfrm flipH="1" flipV="1">
              <a:off x="3218390" y="1806315"/>
              <a:ext cx="451910" cy="7871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ZoneTexte 102"/>
            <p:cNvSpPr txBox="1"/>
            <p:nvPr/>
          </p:nvSpPr>
          <p:spPr>
            <a:xfrm>
              <a:off x="2557236" y="2287525"/>
              <a:ext cx="640080" cy="2769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b="1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Network 1</a:t>
              </a:r>
            </a:p>
          </p:txBody>
        </p:sp>
        <p:pic>
          <p:nvPicPr>
            <p:cNvPr id="64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7907" y="3033476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5931156" y="3052640"/>
              <a:ext cx="30215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TSDuck</a:t>
              </a: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245671" y="1362846"/>
              <a:ext cx="1348926" cy="78241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</a:t>
              </a:r>
            </a:p>
          </p:txBody>
        </p:sp>
        <p:cxnSp>
          <p:nvCxnSpPr>
            <p:cNvPr id="66" name="Connecteur droit 65"/>
            <p:cNvCxnSpPr>
              <a:stCxn id="69" idx="3"/>
              <a:endCxn id="68" idx="2"/>
            </p:cNvCxnSpPr>
            <p:nvPr/>
          </p:nvCxnSpPr>
          <p:spPr>
            <a:xfrm flipV="1">
              <a:off x="4677093" y="1806313"/>
              <a:ext cx="170109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à coins arrondis 68"/>
            <p:cNvSpPr/>
            <p:nvPr/>
          </p:nvSpPr>
          <p:spPr>
            <a:xfrm>
              <a:off x="4091949" y="1617648"/>
              <a:ext cx="585144" cy="3773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</a:p>
          </p:txBody>
        </p:sp>
        <p:sp>
          <p:nvSpPr>
            <p:cNvPr id="76" name="Rectangle à coins arrondis 75"/>
            <p:cNvSpPr/>
            <p:nvPr/>
          </p:nvSpPr>
          <p:spPr>
            <a:xfrm>
              <a:off x="1261837" y="1362847"/>
              <a:ext cx="1790700" cy="78241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t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Linux or Windows</a:t>
              </a:r>
            </a:p>
          </p:txBody>
        </p:sp>
        <p:cxnSp>
          <p:nvCxnSpPr>
            <p:cNvPr id="77" name="Connecteur droit 76"/>
            <p:cNvCxnSpPr>
              <a:stCxn id="80" idx="1"/>
              <a:endCxn id="79" idx="6"/>
            </p:cNvCxnSpPr>
            <p:nvPr/>
          </p:nvCxnSpPr>
          <p:spPr>
            <a:xfrm flipH="1" flipV="1">
              <a:off x="2421579" y="1806314"/>
              <a:ext cx="17220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lipse 78"/>
            <p:cNvSpPr/>
            <p:nvPr/>
          </p:nvSpPr>
          <p:spPr>
            <a:xfrm>
              <a:off x="1873342" y="1648876"/>
              <a:ext cx="548237" cy="3148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b="1" i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80" name="Rectangle à coins arrondis 79"/>
            <p:cNvSpPr/>
            <p:nvPr/>
          </p:nvSpPr>
          <p:spPr>
            <a:xfrm>
              <a:off x="2593782" y="1617649"/>
              <a:ext cx="643658" cy="3773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Dektec modulator</a:t>
              </a:r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682923" y="272675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sp>
          <p:nvSpPr>
            <p:cNvPr id="83" name="Rectangle à coins arrondis 82"/>
            <p:cNvSpPr/>
            <p:nvPr/>
          </p:nvSpPr>
          <p:spPr>
            <a:xfrm>
              <a:off x="2339441" y="272654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32" name="Connecteur droit 31"/>
            <p:cNvCxnSpPr>
              <a:stCxn id="73" idx="0"/>
            </p:cNvCxnSpPr>
            <p:nvPr/>
          </p:nvCxnSpPr>
          <p:spPr>
            <a:xfrm flipV="1">
              <a:off x="1800639" y="2508250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>
              <a:stCxn id="83" idx="0"/>
            </p:cNvCxnSpPr>
            <p:nvPr/>
          </p:nvCxnSpPr>
          <p:spPr>
            <a:xfrm flipV="1">
              <a:off x="2628898" y="250824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>
              <a:stCxn id="82" idx="0"/>
            </p:cNvCxnSpPr>
            <p:nvPr/>
          </p:nvCxnSpPr>
          <p:spPr>
            <a:xfrm flipV="1">
              <a:off x="972380" y="250824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651436" y="2489200"/>
              <a:ext cx="2498164" cy="635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V="1">
              <a:off x="2378075" y="2145265"/>
              <a:ext cx="0" cy="32713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 flipH="1">
              <a:off x="1913543" y="256040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98" name="Arc 97"/>
            <p:cNvSpPr/>
            <p:nvPr/>
          </p:nvSpPr>
          <p:spPr>
            <a:xfrm>
              <a:off x="974573" y="256799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933124" y="2189054"/>
              <a:ext cx="1113805" cy="2769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Multicast to 224.250.250.1 : 9000</a:t>
              </a:r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3782047" y="2287525"/>
              <a:ext cx="640080" cy="2769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b="1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Network 2</a:t>
              </a:r>
            </a:p>
          </p:txBody>
        </p:sp>
        <p:sp>
          <p:nvSpPr>
            <p:cNvPr id="106" name="Rectangle à coins arrondis 105"/>
            <p:cNvSpPr/>
            <p:nvPr/>
          </p:nvSpPr>
          <p:spPr>
            <a:xfrm>
              <a:off x="3984184" y="2720408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sp>
          <p:nvSpPr>
            <p:cNvPr id="107" name="Rectangle à coins arrondis 106"/>
            <p:cNvSpPr/>
            <p:nvPr/>
          </p:nvSpPr>
          <p:spPr>
            <a:xfrm>
              <a:off x="5297802" y="2720197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109" name="Connecteur droit 108"/>
            <p:cNvCxnSpPr>
              <a:stCxn id="107" idx="0"/>
            </p:cNvCxnSpPr>
            <p:nvPr/>
          </p:nvCxnSpPr>
          <p:spPr>
            <a:xfrm flipV="1">
              <a:off x="5587259" y="2501899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>
              <a:stCxn id="106" idx="0"/>
            </p:cNvCxnSpPr>
            <p:nvPr/>
          </p:nvCxnSpPr>
          <p:spPr>
            <a:xfrm flipV="1">
              <a:off x="4273641" y="2501898"/>
              <a:ext cx="0" cy="21851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>
            <a:xfrm>
              <a:off x="3795560" y="2489200"/>
              <a:ext cx="2424265" cy="0"/>
            </a:xfrm>
            <a:prstGeom prst="line">
              <a:avLst/>
            </a:prstGeom>
            <a:ln w="44450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 flipV="1">
              <a:off x="5120180" y="2145265"/>
              <a:ext cx="0" cy="32487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Arc 112"/>
            <p:cNvSpPr/>
            <p:nvPr/>
          </p:nvSpPr>
          <p:spPr>
            <a:xfrm flipH="1" flipV="1">
              <a:off x="5121157" y="1995257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14" name="Arc 113"/>
            <p:cNvSpPr/>
            <p:nvPr/>
          </p:nvSpPr>
          <p:spPr>
            <a:xfrm flipV="1">
              <a:off x="4339360" y="2002840"/>
              <a:ext cx="779643" cy="30288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5424307" y="2191455"/>
              <a:ext cx="86104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Multicast to 230.2.3.4 : 7000</a:t>
              </a:r>
            </a:p>
          </p:txBody>
        </p:sp>
        <p:sp>
          <p:nvSpPr>
            <p:cNvPr id="116" name="Rectangle à coins arrondis 115"/>
            <p:cNvSpPr/>
            <p:nvPr/>
          </p:nvSpPr>
          <p:spPr>
            <a:xfrm>
              <a:off x="4632266" y="2725784"/>
              <a:ext cx="578914" cy="257241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STB</a:t>
              </a:r>
            </a:p>
          </p:txBody>
        </p:sp>
        <p:cxnSp>
          <p:nvCxnSpPr>
            <p:cNvPr id="117" name="Connecteur droit 116"/>
            <p:cNvCxnSpPr>
              <a:stCxn id="116" idx="0"/>
            </p:cNvCxnSpPr>
            <p:nvPr/>
          </p:nvCxnSpPr>
          <p:spPr>
            <a:xfrm flipV="1">
              <a:off x="4921723" y="2507486"/>
              <a:ext cx="0" cy="21829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>
              <a:stCxn id="69" idx="1"/>
            </p:cNvCxnSpPr>
            <p:nvPr/>
          </p:nvCxnSpPr>
          <p:spPr>
            <a:xfrm flipH="1" flipV="1">
              <a:off x="3517900" y="1727595"/>
              <a:ext cx="574049" cy="78719"/>
            </a:xfrm>
            <a:prstGeom prst="line">
              <a:avLst/>
            </a:prstGeom>
            <a:ln w="222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/>
            <p:cNvCxnSpPr/>
            <p:nvPr/>
          </p:nvCxnSpPr>
          <p:spPr>
            <a:xfrm flipH="1" flipV="1">
              <a:off x="3517900" y="1727595"/>
              <a:ext cx="155575" cy="157438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ZoneTexte 128"/>
            <p:cNvSpPr txBox="1"/>
            <p:nvPr/>
          </p:nvSpPr>
          <p:spPr>
            <a:xfrm>
              <a:off x="3071587" y="1155097"/>
              <a:ext cx="1178426" cy="415498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ctr"/>
              <a:r>
                <a:rPr lang="fr-FR" sz="9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MPE encapsulation, forged </a:t>
              </a:r>
              <a:r>
                <a:rPr lang="fr-FR" sz="900" i="1" noProof="1" smtClean="0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destination : </a:t>
              </a:r>
              <a:r>
                <a:rPr lang="fr-FR" sz="9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230.2.3.4 : 7000</a:t>
              </a:r>
            </a:p>
          </p:txBody>
        </p:sp>
        <p:cxnSp>
          <p:nvCxnSpPr>
            <p:cNvPr id="40" name="Connecteur droit 39"/>
            <p:cNvCxnSpPr>
              <a:stCxn id="41" idx="3"/>
              <a:endCxn id="79" idx="2"/>
            </p:cNvCxnSpPr>
            <p:nvPr/>
          </p:nvCxnSpPr>
          <p:spPr>
            <a:xfrm flipV="1">
              <a:off x="1703233" y="1806314"/>
              <a:ext cx="170109" cy="78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à coins arrondis 40"/>
            <p:cNvSpPr/>
            <p:nvPr/>
          </p:nvSpPr>
          <p:spPr>
            <a:xfrm>
              <a:off x="1118089" y="1625509"/>
              <a:ext cx="585144" cy="3773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</a:t>
              </a:r>
            </a:p>
          </p:txBody>
        </p:sp>
        <p:cxnSp>
          <p:nvCxnSpPr>
            <p:cNvPr id="6" name="Connecteur en angle 5"/>
            <p:cNvCxnSpPr>
              <a:endCxn id="79" idx="4"/>
            </p:cNvCxnSpPr>
            <p:nvPr/>
          </p:nvCxnSpPr>
          <p:spPr>
            <a:xfrm rot="5400000" flipH="1" flipV="1">
              <a:off x="1621227" y="2200316"/>
              <a:ext cx="762797" cy="289671"/>
            </a:xfrm>
            <a:prstGeom prst="curvedConnector3">
              <a:avLst>
                <a:gd name="adj1" fmla="val 21696"/>
              </a:avLst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 flipV="1">
              <a:off x="651436" y="1806313"/>
              <a:ext cx="482656" cy="7862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0973" y="1360776"/>
              <a:ext cx="461335" cy="461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Connecteur droit 15"/>
            <p:cNvCxnSpPr/>
            <p:nvPr/>
          </p:nvCxnSpPr>
          <p:spPr>
            <a:xfrm flipH="1">
              <a:off x="5121320" y="1976090"/>
              <a:ext cx="1" cy="15678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/>
            <p:cNvSpPr/>
            <p:nvPr/>
          </p:nvSpPr>
          <p:spPr>
            <a:xfrm>
              <a:off x="4847202" y="1648875"/>
              <a:ext cx="548237" cy="3148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b="1" i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67" name="Arc 66"/>
            <p:cNvSpPr/>
            <p:nvPr/>
          </p:nvSpPr>
          <p:spPr>
            <a:xfrm flipV="1">
              <a:off x="4091949" y="2002642"/>
              <a:ext cx="1027053" cy="388132"/>
            </a:xfrm>
            <a:prstGeom prst="arc">
              <a:avLst>
                <a:gd name="adj1" fmla="val 16144377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0" name="Arc 69"/>
            <p:cNvSpPr/>
            <p:nvPr/>
          </p:nvSpPr>
          <p:spPr>
            <a:xfrm flipH="1" flipV="1">
              <a:off x="5121155" y="2001603"/>
              <a:ext cx="620732" cy="389169"/>
            </a:xfrm>
            <a:prstGeom prst="arc">
              <a:avLst>
                <a:gd name="adj1" fmla="val 16199986"/>
                <a:gd name="adj2" fmla="val 146338"/>
              </a:avLst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73" name="Rectangle à coins arrondis 72"/>
            <p:cNvSpPr/>
            <p:nvPr/>
          </p:nvSpPr>
          <p:spPr>
            <a:xfrm>
              <a:off x="1415372" y="2726548"/>
              <a:ext cx="770534" cy="376626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FR" sz="10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Media Server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8903" y="3762901"/>
            <a:ext cx="6571573" cy="1685639"/>
            <a:chOff x="198903" y="3762901"/>
            <a:chExt cx="6571573" cy="1685639"/>
          </a:xfrm>
        </p:grpSpPr>
        <p:sp>
          <p:nvSpPr>
            <p:cNvPr id="174" name="Rectangle à coins arrondis 173"/>
            <p:cNvSpPr/>
            <p:nvPr/>
          </p:nvSpPr>
          <p:spPr>
            <a:xfrm>
              <a:off x="1437034" y="4260626"/>
              <a:ext cx="3519851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175" name="Rectangle à coins arrondis 174"/>
            <p:cNvSpPr/>
            <p:nvPr/>
          </p:nvSpPr>
          <p:spPr>
            <a:xfrm>
              <a:off x="1542666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cxnSp>
          <p:nvCxnSpPr>
            <p:cNvPr id="176" name="Connecteur droit avec flèche 175"/>
            <p:cNvCxnSpPr>
              <a:endCxn id="175" idx="1"/>
            </p:cNvCxnSpPr>
            <p:nvPr/>
          </p:nvCxnSpPr>
          <p:spPr>
            <a:xfrm>
              <a:off x="1096360" y="4505309"/>
              <a:ext cx="4463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/>
            <p:cNvSpPr txBox="1"/>
            <p:nvPr/>
          </p:nvSpPr>
          <p:spPr>
            <a:xfrm>
              <a:off x="1054265" y="4381961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2</a:t>
              </a: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4982257" y="4375950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2</a:t>
              </a:r>
            </a:p>
          </p:txBody>
        </p:sp>
        <p:sp>
          <p:nvSpPr>
            <p:cNvPr id="181" name="Rectangle à coins arrondis 180"/>
            <p:cNvSpPr/>
            <p:nvPr/>
          </p:nvSpPr>
          <p:spPr>
            <a:xfrm>
              <a:off x="1973611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2" name="Rectangle à coins arrondis 181"/>
            <p:cNvSpPr/>
            <p:nvPr/>
          </p:nvSpPr>
          <p:spPr>
            <a:xfrm>
              <a:off x="2404555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</a:p>
          </p:txBody>
        </p:sp>
        <p:sp>
          <p:nvSpPr>
            <p:cNvPr id="183" name="Rectangle à coins arrondis 182"/>
            <p:cNvSpPr/>
            <p:nvPr/>
          </p:nvSpPr>
          <p:spPr>
            <a:xfrm>
              <a:off x="2835499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4" name="Rectangle à coins arrondis 183"/>
            <p:cNvSpPr/>
            <p:nvPr/>
          </p:nvSpPr>
          <p:spPr>
            <a:xfrm>
              <a:off x="3266443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85" name="Rectangle à coins arrondis 184"/>
            <p:cNvSpPr/>
            <p:nvPr/>
          </p:nvSpPr>
          <p:spPr>
            <a:xfrm>
              <a:off x="3697387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6" name="Rectangle à coins arrondis 185"/>
            <p:cNvSpPr/>
            <p:nvPr/>
          </p:nvSpPr>
          <p:spPr>
            <a:xfrm>
              <a:off x="4128331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7" name="Rectangle à coins arrondis 186"/>
            <p:cNvSpPr/>
            <p:nvPr/>
          </p:nvSpPr>
          <p:spPr>
            <a:xfrm>
              <a:off x="4559275" y="440470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188" name="Connecteur droit avec flèche 187"/>
            <p:cNvCxnSpPr>
              <a:stCxn id="175" idx="3"/>
              <a:endCxn id="181" idx="1"/>
            </p:cNvCxnSpPr>
            <p:nvPr/>
          </p:nvCxnSpPr>
          <p:spPr>
            <a:xfrm>
              <a:off x="1854705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avec flèche 188"/>
            <p:cNvCxnSpPr>
              <a:stCxn id="181" idx="3"/>
              <a:endCxn id="182" idx="1"/>
            </p:cNvCxnSpPr>
            <p:nvPr/>
          </p:nvCxnSpPr>
          <p:spPr>
            <a:xfrm>
              <a:off x="2285649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avec flèche 189"/>
            <p:cNvCxnSpPr>
              <a:stCxn id="182" idx="3"/>
              <a:endCxn id="183" idx="1"/>
            </p:cNvCxnSpPr>
            <p:nvPr/>
          </p:nvCxnSpPr>
          <p:spPr>
            <a:xfrm>
              <a:off x="2716593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/>
            <p:cNvCxnSpPr>
              <a:stCxn id="183" idx="3"/>
              <a:endCxn id="184" idx="1"/>
            </p:cNvCxnSpPr>
            <p:nvPr/>
          </p:nvCxnSpPr>
          <p:spPr>
            <a:xfrm>
              <a:off x="3147538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184" idx="3"/>
              <a:endCxn id="185" idx="1"/>
            </p:cNvCxnSpPr>
            <p:nvPr/>
          </p:nvCxnSpPr>
          <p:spPr>
            <a:xfrm>
              <a:off x="3578482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avec flèche 192"/>
            <p:cNvCxnSpPr>
              <a:stCxn id="185" idx="3"/>
              <a:endCxn id="186" idx="1"/>
            </p:cNvCxnSpPr>
            <p:nvPr/>
          </p:nvCxnSpPr>
          <p:spPr>
            <a:xfrm>
              <a:off x="4009426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>
              <a:stCxn id="186" idx="3"/>
              <a:endCxn id="187" idx="1"/>
            </p:cNvCxnSpPr>
            <p:nvPr/>
          </p:nvCxnSpPr>
          <p:spPr>
            <a:xfrm>
              <a:off x="4440370" y="4505310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/>
            <p:cNvCxnSpPr>
              <a:stCxn id="187" idx="3"/>
            </p:cNvCxnSpPr>
            <p:nvPr/>
          </p:nvCxnSpPr>
          <p:spPr>
            <a:xfrm>
              <a:off x="4871314" y="4505310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à coins arrondis 195"/>
            <p:cNvSpPr/>
            <p:nvPr/>
          </p:nvSpPr>
          <p:spPr>
            <a:xfrm>
              <a:off x="582586" y="3765914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197" name="Rectangle à coins arrondis 196"/>
            <p:cNvSpPr/>
            <p:nvPr/>
          </p:nvSpPr>
          <p:spPr>
            <a:xfrm>
              <a:off x="692541" y="3913421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198" name="Rectangle à coins arrondis 197"/>
            <p:cNvSpPr/>
            <p:nvPr/>
          </p:nvSpPr>
          <p:spPr>
            <a:xfrm>
              <a:off x="1123160" y="3913421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199" name="Rectangle à coins arrondis 198"/>
            <p:cNvSpPr/>
            <p:nvPr/>
          </p:nvSpPr>
          <p:spPr>
            <a:xfrm>
              <a:off x="1553778" y="3913421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0" name="Rectangle à coins arrondis 199"/>
            <p:cNvSpPr/>
            <p:nvPr/>
          </p:nvSpPr>
          <p:spPr>
            <a:xfrm>
              <a:off x="1984396" y="3913421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01" name="Connecteur droit avec flèche 200"/>
            <p:cNvCxnSpPr>
              <a:stCxn id="197" idx="3"/>
              <a:endCxn id="198" idx="1"/>
            </p:cNvCxnSpPr>
            <p:nvPr/>
          </p:nvCxnSpPr>
          <p:spPr>
            <a:xfrm>
              <a:off x="1004580" y="4014031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avec flèche 201"/>
            <p:cNvCxnSpPr>
              <a:endCxn id="199" idx="1"/>
            </p:cNvCxnSpPr>
            <p:nvPr/>
          </p:nvCxnSpPr>
          <p:spPr>
            <a:xfrm flipV="1">
              <a:off x="1444719" y="4014031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>
              <a:stCxn id="199" idx="3"/>
              <a:endCxn id="200" idx="1"/>
            </p:cNvCxnSpPr>
            <p:nvPr/>
          </p:nvCxnSpPr>
          <p:spPr>
            <a:xfrm>
              <a:off x="1865817" y="4014031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137"/>
            <p:cNvCxnSpPr>
              <a:stCxn id="200" idx="3"/>
              <a:endCxn id="182" idx="0"/>
            </p:cNvCxnSpPr>
            <p:nvPr/>
          </p:nvCxnSpPr>
          <p:spPr>
            <a:xfrm>
              <a:off x="2296435" y="4014031"/>
              <a:ext cx="264139" cy="39066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à coins arrondis 204"/>
            <p:cNvSpPr/>
            <p:nvPr/>
          </p:nvSpPr>
          <p:spPr>
            <a:xfrm>
              <a:off x="1003383" y="4774528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06" name="Rectangle à coins arrondis 205"/>
            <p:cNvSpPr/>
            <p:nvPr/>
          </p:nvSpPr>
          <p:spPr>
            <a:xfrm>
              <a:off x="1113338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</a:t>
              </a:r>
            </a:p>
          </p:txBody>
        </p:sp>
        <p:sp>
          <p:nvSpPr>
            <p:cNvPr id="207" name="Rectangle à coins arrondis 206"/>
            <p:cNvSpPr/>
            <p:nvPr/>
          </p:nvSpPr>
          <p:spPr>
            <a:xfrm>
              <a:off x="1543957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8" name="Rectangle à coins arrondis 207"/>
            <p:cNvSpPr/>
            <p:nvPr/>
          </p:nvSpPr>
          <p:spPr>
            <a:xfrm>
              <a:off x="1974575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09" name="Rectangle à coins arrondis 208"/>
            <p:cNvSpPr/>
            <p:nvPr/>
          </p:nvSpPr>
          <p:spPr>
            <a:xfrm>
              <a:off x="2405193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10" name="Connecteur droit avec flèche 209"/>
            <p:cNvCxnSpPr>
              <a:stCxn id="206" idx="3"/>
              <a:endCxn id="207" idx="1"/>
            </p:cNvCxnSpPr>
            <p:nvPr/>
          </p:nvCxnSpPr>
          <p:spPr>
            <a:xfrm>
              <a:off x="1425377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avec flèche 210"/>
            <p:cNvCxnSpPr>
              <a:endCxn id="208" idx="1"/>
            </p:cNvCxnSpPr>
            <p:nvPr/>
          </p:nvCxnSpPr>
          <p:spPr>
            <a:xfrm flipV="1">
              <a:off x="1865517" y="5022645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avec flèche 211"/>
            <p:cNvCxnSpPr>
              <a:stCxn id="208" idx="3"/>
              <a:endCxn id="209" idx="1"/>
            </p:cNvCxnSpPr>
            <p:nvPr/>
          </p:nvCxnSpPr>
          <p:spPr>
            <a:xfrm>
              <a:off x="2286614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avec flèche 137"/>
            <p:cNvCxnSpPr>
              <a:stCxn id="209" idx="3"/>
              <a:endCxn id="183" idx="2"/>
            </p:cNvCxnSpPr>
            <p:nvPr/>
          </p:nvCxnSpPr>
          <p:spPr>
            <a:xfrm flipV="1">
              <a:off x="2717232" y="4605919"/>
              <a:ext cx="274286" cy="416726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avec flèche 213"/>
            <p:cNvCxnSpPr>
              <a:endCxn id="197" idx="1"/>
            </p:cNvCxnSpPr>
            <p:nvPr/>
          </p:nvCxnSpPr>
          <p:spPr>
            <a:xfrm flipV="1">
              <a:off x="245505" y="4014031"/>
              <a:ext cx="447036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ZoneTexte 214"/>
            <p:cNvSpPr txBox="1"/>
            <p:nvPr/>
          </p:nvSpPr>
          <p:spPr>
            <a:xfrm>
              <a:off x="198903" y="3894117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1</a:t>
              </a:r>
            </a:p>
          </p:txBody>
        </p:sp>
        <p:cxnSp>
          <p:nvCxnSpPr>
            <p:cNvPr id="216" name="Connecteur droit avec flèche 215"/>
            <p:cNvCxnSpPr>
              <a:endCxn id="206" idx="1"/>
            </p:cNvCxnSpPr>
            <p:nvPr/>
          </p:nvCxnSpPr>
          <p:spPr>
            <a:xfrm flipV="1">
              <a:off x="677452" y="5022645"/>
              <a:ext cx="435886" cy="39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ZoneTexte 216"/>
            <p:cNvSpPr txBox="1"/>
            <p:nvPr/>
          </p:nvSpPr>
          <p:spPr>
            <a:xfrm>
              <a:off x="621836" y="4903293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3</a:t>
              </a:r>
            </a:p>
          </p:txBody>
        </p:sp>
        <p:sp>
          <p:nvSpPr>
            <p:cNvPr id="218" name="Rectangle à coins arrondis 217"/>
            <p:cNvSpPr/>
            <p:nvPr/>
          </p:nvSpPr>
          <p:spPr>
            <a:xfrm>
              <a:off x="4010667" y="3762901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19" name="Rectangle à coins arrondis 218"/>
            <p:cNvSpPr/>
            <p:nvPr/>
          </p:nvSpPr>
          <p:spPr>
            <a:xfrm>
              <a:off x="4120622" y="3910408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0" name="Rectangle à coins arrondis 219"/>
            <p:cNvSpPr/>
            <p:nvPr/>
          </p:nvSpPr>
          <p:spPr>
            <a:xfrm>
              <a:off x="4551241" y="3910408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1" name="Rectangle à coins arrondis 220"/>
            <p:cNvSpPr/>
            <p:nvPr/>
          </p:nvSpPr>
          <p:spPr>
            <a:xfrm>
              <a:off x="4981859" y="3910408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22" name="Rectangle à coins arrondis 221"/>
            <p:cNvSpPr/>
            <p:nvPr/>
          </p:nvSpPr>
          <p:spPr>
            <a:xfrm>
              <a:off x="5412477" y="3910408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23" name="Connecteur droit avec flèche 222"/>
            <p:cNvCxnSpPr>
              <a:stCxn id="219" idx="3"/>
              <a:endCxn id="220" idx="1"/>
            </p:cNvCxnSpPr>
            <p:nvPr/>
          </p:nvCxnSpPr>
          <p:spPr>
            <a:xfrm>
              <a:off x="4432661" y="4011018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avec flèche 223"/>
            <p:cNvCxnSpPr>
              <a:endCxn id="221" idx="1"/>
            </p:cNvCxnSpPr>
            <p:nvPr/>
          </p:nvCxnSpPr>
          <p:spPr>
            <a:xfrm flipV="1">
              <a:off x="4872800" y="4011018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avec flèche 224"/>
            <p:cNvCxnSpPr>
              <a:stCxn id="221" idx="3"/>
              <a:endCxn id="222" idx="1"/>
            </p:cNvCxnSpPr>
            <p:nvPr/>
          </p:nvCxnSpPr>
          <p:spPr>
            <a:xfrm>
              <a:off x="5293898" y="4011018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avec flèche 137"/>
            <p:cNvCxnSpPr>
              <a:stCxn id="185" idx="0"/>
              <a:endCxn id="219" idx="1"/>
            </p:cNvCxnSpPr>
            <p:nvPr/>
          </p:nvCxnSpPr>
          <p:spPr>
            <a:xfrm rot="5400000" flipH="1" flipV="1">
              <a:off x="3790174" y="4074251"/>
              <a:ext cx="393681" cy="267215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à coins arrondis 226"/>
            <p:cNvSpPr/>
            <p:nvPr/>
          </p:nvSpPr>
          <p:spPr>
            <a:xfrm>
              <a:off x="4472438" y="4774527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</a:p>
          </p:txBody>
        </p:sp>
        <p:sp>
          <p:nvSpPr>
            <p:cNvPr id="228" name="Rectangle à coins arrondis 227"/>
            <p:cNvSpPr/>
            <p:nvPr/>
          </p:nvSpPr>
          <p:spPr>
            <a:xfrm>
              <a:off x="4582393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9" name="Rectangle à coins arrondis 228"/>
            <p:cNvSpPr/>
            <p:nvPr/>
          </p:nvSpPr>
          <p:spPr>
            <a:xfrm>
              <a:off x="5013011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0" name="Rectangle à coins arrondis 229"/>
            <p:cNvSpPr/>
            <p:nvPr/>
          </p:nvSpPr>
          <p:spPr>
            <a:xfrm>
              <a:off x="5443630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31" name="Rectangle à coins arrondis 230"/>
            <p:cNvSpPr/>
            <p:nvPr/>
          </p:nvSpPr>
          <p:spPr>
            <a:xfrm>
              <a:off x="5874248" y="4922035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32" name="Connecteur droit avec flèche 231"/>
            <p:cNvCxnSpPr>
              <a:stCxn id="228" idx="3"/>
              <a:endCxn id="229" idx="1"/>
            </p:cNvCxnSpPr>
            <p:nvPr/>
          </p:nvCxnSpPr>
          <p:spPr>
            <a:xfrm>
              <a:off x="4894432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avec flèche 232"/>
            <p:cNvCxnSpPr>
              <a:endCxn id="230" idx="1"/>
            </p:cNvCxnSpPr>
            <p:nvPr/>
          </p:nvCxnSpPr>
          <p:spPr>
            <a:xfrm flipV="1">
              <a:off x="5334571" y="5022645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avec flèche 233"/>
            <p:cNvCxnSpPr>
              <a:stCxn id="230" idx="3"/>
              <a:endCxn id="231" idx="1"/>
            </p:cNvCxnSpPr>
            <p:nvPr/>
          </p:nvCxnSpPr>
          <p:spPr>
            <a:xfrm>
              <a:off x="5755668" y="5022645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avec flèche 137"/>
            <p:cNvCxnSpPr>
              <a:stCxn id="186" idx="2"/>
              <a:endCxn id="228" idx="1"/>
            </p:cNvCxnSpPr>
            <p:nvPr/>
          </p:nvCxnSpPr>
          <p:spPr>
            <a:xfrm rot="16200000" flipH="1">
              <a:off x="4225009" y="4665261"/>
              <a:ext cx="416725" cy="29804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ZoneTexte 235"/>
            <p:cNvSpPr txBox="1"/>
            <p:nvPr/>
          </p:nvSpPr>
          <p:spPr>
            <a:xfrm>
              <a:off x="5835459" y="3877714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1</a:t>
              </a:r>
            </a:p>
          </p:txBody>
        </p:sp>
        <p:cxnSp>
          <p:nvCxnSpPr>
            <p:cNvPr id="237" name="Connecteur droit avec flèche 236"/>
            <p:cNvCxnSpPr>
              <a:stCxn id="222" idx="3"/>
            </p:cNvCxnSpPr>
            <p:nvPr/>
          </p:nvCxnSpPr>
          <p:spPr>
            <a:xfrm flipV="1">
              <a:off x="5724516" y="4007075"/>
              <a:ext cx="429070" cy="39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ZoneTexte 237"/>
            <p:cNvSpPr txBox="1"/>
            <p:nvPr/>
          </p:nvSpPr>
          <p:spPr>
            <a:xfrm>
              <a:off x="6310751" y="4899350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 3</a:t>
              </a:r>
            </a:p>
          </p:txBody>
        </p:sp>
        <p:cxnSp>
          <p:nvCxnSpPr>
            <p:cNvPr id="239" name="Connecteur droit avec flèche 238"/>
            <p:cNvCxnSpPr>
              <a:stCxn id="231" idx="3"/>
            </p:cNvCxnSpPr>
            <p:nvPr/>
          </p:nvCxnSpPr>
          <p:spPr>
            <a:xfrm flipV="1">
              <a:off x="6186287" y="5022644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1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585" y="5302490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2" name="ZoneTexte 241"/>
            <p:cNvSpPr txBox="1"/>
            <p:nvPr/>
          </p:nvSpPr>
          <p:spPr>
            <a:xfrm>
              <a:off x="6284834" y="5321654"/>
              <a:ext cx="30215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TSDuck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1596" y="6524957"/>
            <a:ext cx="6393076" cy="2282246"/>
            <a:chOff x="211596" y="6524957"/>
            <a:chExt cx="6393076" cy="2282246"/>
          </a:xfrm>
        </p:grpSpPr>
        <p:pic>
          <p:nvPicPr>
            <p:cNvPr id="240" name="Picture 7" descr="D:\Devel\tsduck\images\tsduck-48.png">
              <a:extLst>
                <a:ext uri="{FF2B5EF4-FFF2-40B4-BE49-F238E27FC236}">
                  <a16:creationId xmlns:a16="http://schemas.microsoft.com/office/drawing/2014/main" id="{7EBDB59B-A971-2145-8D90-DA0176A2F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518" y="7719271"/>
              <a:ext cx="126321" cy="126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3" name="ZoneTexte 242">
              <a:extLst>
                <a:ext uri="{FF2B5EF4-FFF2-40B4-BE49-F238E27FC236}">
                  <a16:creationId xmlns:a16="http://schemas.microsoft.com/office/drawing/2014/main" id="{24E2D4AE-DD52-8240-8AF5-E8D191EF58B2}"/>
                </a:ext>
              </a:extLst>
            </p:cNvPr>
            <p:cNvSpPr txBox="1"/>
            <p:nvPr/>
          </p:nvSpPr>
          <p:spPr>
            <a:xfrm>
              <a:off x="6254414" y="7736265"/>
              <a:ext cx="332547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TSDuck</a:t>
              </a:r>
              <a:endParaRPr lang="fr-FR" sz="8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4" name="Rectangle à coins arrondis 243">
              <a:extLst>
                <a:ext uri="{FF2B5EF4-FFF2-40B4-BE49-F238E27FC236}">
                  <a16:creationId xmlns:a16="http://schemas.microsoft.com/office/drawing/2014/main" id="{DFD7C87C-57E7-3942-AEE8-76374267556C}"/>
                </a:ext>
              </a:extLst>
            </p:cNvPr>
            <p:cNvSpPr/>
            <p:nvPr/>
          </p:nvSpPr>
          <p:spPr>
            <a:xfrm>
              <a:off x="4486445" y="7067367"/>
              <a:ext cx="1632265" cy="501844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45" name="Rectangle à coins arrondis 244">
              <a:extLst>
                <a:ext uri="{FF2B5EF4-FFF2-40B4-BE49-F238E27FC236}">
                  <a16:creationId xmlns:a16="http://schemas.microsoft.com/office/drawing/2014/main" id="{6AF3952C-6E42-9F4C-BCAC-CA6D7682F478}"/>
                </a:ext>
              </a:extLst>
            </p:cNvPr>
            <p:cNvSpPr/>
            <p:nvPr/>
          </p:nvSpPr>
          <p:spPr>
            <a:xfrm>
              <a:off x="4620433" y="7247115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6" name="Rectangle à coins arrondis 245">
              <a:extLst>
                <a:ext uri="{FF2B5EF4-FFF2-40B4-BE49-F238E27FC236}">
                  <a16:creationId xmlns:a16="http://schemas.microsoft.com/office/drawing/2014/main" id="{401C1769-9E94-FE4E-B77C-858A4DB570E4}"/>
                </a:ext>
              </a:extLst>
            </p:cNvPr>
            <p:cNvSpPr/>
            <p:nvPr/>
          </p:nvSpPr>
          <p:spPr>
            <a:xfrm>
              <a:off x="5145171" y="7247115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7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plugin</a:t>
              </a:r>
            </a:p>
          </p:txBody>
        </p:sp>
        <p:sp>
          <p:nvSpPr>
            <p:cNvPr id="247" name="Rectangle à coins arrondis 246">
              <a:extLst>
                <a:ext uri="{FF2B5EF4-FFF2-40B4-BE49-F238E27FC236}">
                  <a16:creationId xmlns:a16="http://schemas.microsoft.com/office/drawing/2014/main" id="{288599FE-0002-E442-862B-6641BE5360ED}"/>
                </a:ext>
              </a:extLst>
            </p:cNvPr>
            <p:cNvSpPr/>
            <p:nvPr/>
          </p:nvSpPr>
          <p:spPr>
            <a:xfrm>
              <a:off x="5683870" y="7247115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700" i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</a:t>
              </a:r>
            </a:p>
          </p:txBody>
        </p:sp>
        <p:cxnSp>
          <p:nvCxnSpPr>
            <p:cNvPr id="248" name="Connecteur droit avec flèche 247">
              <a:extLst>
                <a:ext uri="{FF2B5EF4-FFF2-40B4-BE49-F238E27FC236}">
                  <a16:creationId xmlns:a16="http://schemas.microsoft.com/office/drawing/2014/main" id="{358A55EA-8299-5243-966D-73C91238E7E1}"/>
                </a:ext>
              </a:extLst>
            </p:cNvPr>
            <p:cNvCxnSpPr>
              <a:stCxn id="245" idx="3"/>
              <a:endCxn id="246" idx="1"/>
            </p:cNvCxnSpPr>
            <p:nvPr/>
          </p:nvCxnSpPr>
          <p:spPr>
            <a:xfrm>
              <a:off x="5000674" y="7369715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avec flèche 248">
              <a:extLst>
                <a:ext uri="{FF2B5EF4-FFF2-40B4-BE49-F238E27FC236}">
                  <a16:creationId xmlns:a16="http://schemas.microsoft.com/office/drawing/2014/main" id="{81727CF6-61E7-1248-B379-326132500770}"/>
                </a:ext>
              </a:extLst>
            </p:cNvPr>
            <p:cNvCxnSpPr>
              <a:cxnSpLocks/>
              <a:endCxn id="247" idx="1"/>
            </p:cNvCxnSpPr>
            <p:nvPr/>
          </p:nvCxnSpPr>
          <p:spPr>
            <a:xfrm flipV="1">
              <a:off x="5537013" y="7369715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E144A86D-7BE6-D740-8D8A-3812CEE2D089}"/>
                </a:ext>
              </a:extLst>
            </p:cNvPr>
            <p:cNvSpPr txBox="1"/>
            <p:nvPr/>
          </p:nvSpPr>
          <p:spPr>
            <a:xfrm>
              <a:off x="6160857" y="7213980"/>
              <a:ext cx="443815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output TS</a:t>
              </a:r>
            </a:p>
          </p:txBody>
        </p:sp>
        <p:cxnSp>
          <p:nvCxnSpPr>
            <p:cNvPr id="251" name="Connecteur droit avec flèche 250">
              <a:extLst>
                <a:ext uri="{FF2B5EF4-FFF2-40B4-BE49-F238E27FC236}">
                  <a16:creationId xmlns:a16="http://schemas.microsoft.com/office/drawing/2014/main" id="{C4931B87-DB8F-CF42-825C-39B52224539D}"/>
                </a:ext>
              </a:extLst>
            </p:cNvPr>
            <p:cNvCxnSpPr>
              <a:stCxn id="247" idx="3"/>
            </p:cNvCxnSpPr>
            <p:nvPr/>
          </p:nvCxnSpPr>
          <p:spPr>
            <a:xfrm flipV="1">
              <a:off x="6064111" y="7369714"/>
              <a:ext cx="52285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à coins arrondis 251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13693" y="7659841"/>
              <a:ext cx="506101" cy="3263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 1</a:t>
              </a:r>
            </a:p>
          </p:txBody>
        </p: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310077" y="7816221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4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4536" y="7430869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5" name="Rectangle à coins arrondis 254">
              <a:extLst>
                <a:ext uri="{FF2B5EF4-FFF2-40B4-BE49-F238E27FC236}">
                  <a16:creationId xmlns:a16="http://schemas.microsoft.com/office/drawing/2014/main" id="{23928D21-4F50-394F-A465-8160CD1E1038}"/>
                </a:ext>
              </a:extLst>
            </p:cNvPr>
            <p:cNvSpPr/>
            <p:nvPr/>
          </p:nvSpPr>
          <p:spPr>
            <a:xfrm>
              <a:off x="3113371" y="6614010"/>
              <a:ext cx="1260280" cy="139411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tsswitch</a:t>
              </a:r>
            </a:p>
          </p:txBody>
        </p:sp>
        <p:sp>
          <p:nvSpPr>
            <p:cNvPr id="256" name="Rectangle à coins arrondis 255">
              <a:extLst>
                <a:ext uri="{FF2B5EF4-FFF2-40B4-BE49-F238E27FC236}">
                  <a16:creationId xmlns:a16="http://schemas.microsoft.com/office/drawing/2014/main" id="{D36A8FDC-F1BD-EC40-8248-6B52204EA4FB}"/>
                </a:ext>
              </a:extLst>
            </p:cNvPr>
            <p:cNvSpPr/>
            <p:nvPr/>
          </p:nvSpPr>
          <p:spPr>
            <a:xfrm>
              <a:off x="3214587" y="6793758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fork</a:t>
              </a:r>
            </a:p>
          </p:txBody>
        </p:sp>
        <p:sp>
          <p:nvSpPr>
            <p:cNvPr id="257" name="Rectangle à coins arrondis 256">
              <a:extLst>
                <a:ext uri="{FF2B5EF4-FFF2-40B4-BE49-F238E27FC236}">
                  <a16:creationId xmlns:a16="http://schemas.microsoft.com/office/drawing/2014/main" id="{2E1B18C1-9894-1F42-B531-FA72F788D06A}"/>
                </a:ext>
              </a:extLst>
            </p:cNvPr>
            <p:cNvSpPr/>
            <p:nvPr/>
          </p:nvSpPr>
          <p:spPr>
            <a:xfrm>
              <a:off x="3896342" y="7244859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58" name="Connecteur droit avec flèche 78">
              <a:extLst>
                <a:ext uri="{FF2B5EF4-FFF2-40B4-BE49-F238E27FC236}">
                  <a16:creationId xmlns:a16="http://schemas.microsoft.com/office/drawing/2014/main" id="{B29DF2C1-5270-904D-B642-F5752B62DDF8}"/>
                </a:ext>
              </a:extLst>
            </p:cNvPr>
            <p:cNvCxnSpPr>
              <a:cxnSpLocks/>
              <a:stCxn id="256" idx="3"/>
              <a:endCxn id="257" idx="1"/>
            </p:cNvCxnSpPr>
            <p:nvPr/>
          </p:nvCxnSpPr>
          <p:spPr>
            <a:xfrm>
              <a:off x="3594828" y="6916358"/>
              <a:ext cx="301514" cy="4511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avec flèche 258">
              <a:extLst>
                <a:ext uri="{FF2B5EF4-FFF2-40B4-BE49-F238E27FC236}">
                  <a16:creationId xmlns:a16="http://schemas.microsoft.com/office/drawing/2014/main" id="{7BFD1D0D-2F24-5140-A7A1-15162A534CF0}"/>
                </a:ext>
              </a:extLst>
            </p:cNvPr>
            <p:cNvCxnSpPr>
              <a:cxnSpLocks/>
              <a:stCxn id="257" idx="3"/>
              <a:endCxn id="245" idx="1"/>
            </p:cNvCxnSpPr>
            <p:nvPr/>
          </p:nvCxnSpPr>
          <p:spPr>
            <a:xfrm>
              <a:off x="4276582" y="7367459"/>
              <a:ext cx="343851" cy="225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à coins arrondis 261">
              <a:extLst>
                <a:ext uri="{FF2B5EF4-FFF2-40B4-BE49-F238E27FC236}">
                  <a16:creationId xmlns:a16="http://schemas.microsoft.com/office/drawing/2014/main" id="{FC5A53AA-03C5-6740-AAB7-22C581F93311}"/>
                </a:ext>
              </a:extLst>
            </p:cNvPr>
            <p:cNvSpPr/>
            <p:nvPr/>
          </p:nvSpPr>
          <p:spPr>
            <a:xfrm>
              <a:off x="3214587" y="7096106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</a:p>
          </p:txBody>
        </p:sp>
        <p:sp>
          <p:nvSpPr>
            <p:cNvPr id="263" name="Rectangle à coins arrondis 262">
              <a:extLst>
                <a:ext uri="{FF2B5EF4-FFF2-40B4-BE49-F238E27FC236}">
                  <a16:creationId xmlns:a16="http://schemas.microsoft.com/office/drawing/2014/main" id="{C892A677-4DD7-9D44-A35F-E07C3734C7D0}"/>
                </a:ext>
              </a:extLst>
            </p:cNvPr>
            <p:cNvSpPr/>
            <p:nvPr/>
          </p:nvSpPr>
          <p:spPr>
            <a:xfrm>
              <a:off x="3214587" y="7398454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http</a:t>
              </a:r>
            </a:p>
          </p:txBody>
        </p:sp>
        <p:sp>
          <p:nvSpPr>
            <p:cNvPr id="264" name="Rectangle à coins arrondis 263">
              <a:extLst>
                <a:ext uri="{FF2B5EF4-FFF2-40B4-BE49-F238E27FC236}">
                  <a16:creationId xmlns:a16="http://schemas.microsoft.com/office/drawing/2014/main" id="{055106AB-BE5F-E244-93DF-730F424CE9E2}"/>
                </a:ext>
              </a:extLst>
            </p:cNvPr>
            <p:cNvSpPr/>
            <p:nvPr/>
          </p:nvSpPr>
          <p:spPr>
            <a:xfrm>
              <a:off x="3214587" y="7700801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fork</a:t>
              </a:r>
            </a:p>
          </p:txBody>
        </p:sp>
        <p:cxnSp>
          <p:nvCxnSpPr>
            <p:cNvPr id="265" name="Connecteur droit avec flèche 78">
              <a:extLst>
                <a:ext uri="{FF2B5EF4-FFF2-40B4-BE49-F238E27FC236}">
                  <a16:creationId xmlns:a16="http://schemas.microsoft.com/office/drawing/2014/main" id="{CE59BDD5-42FC-2347-A97B-6EF1AF2CD76E}"/>
                </a:ext>
              </a:extLst>
            </p:cNvPr>
            <p:cNvCxnSpPr>
              <a:cxnSpLocks/>
              <a:stCxn id="262" idx="3"/>
            </p:cNvCxnSpPr>
            <p:nvPr/>
          </p:nvCxnSpPr>
          <p:spPr>
            <a:xfrm>
              <a:off x="3594828" y="7218706"/>
              <a:ext cx="301514" cy="1487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avec flèche 78">
              <a:extLst>
                <a:ext uri="{FF2B5EF4-FFF2-40B4-BE49-F238E27FC236}">
                  <a16:creationId xmlns:a16="http://schemas.microsoft.com/office/drawing/2014/main" id="{B20FFC8F-9BC4-2E4A-A8EE-7F654C8D18B6}"/>
                </a:ext>
              </a:extLst>
            </p:cNvPr>
            <p:cNvCxnSpPr>
              <a:cxnSpLocks/>
              <a:stCxn id="263" idx="3"/>
              <a:endCxn id="257" idx="1"/>
            </p:cNvCxnSpPr>
            <p:nvPr/>
          </p:nvCxnSpPr>
          <p:spPr>
            <a:xfrm flipV="1">
              <a:off x="3594828" y="7367459"/>
              <a:ext cx="301514" cy="1535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avec flèche 78">
              <a:extLst>
                <a:ext uri="{FF2B5EF4-FFF2-40B4-BE49-F238E27FC236}">
                  <a16:creationId xmlns:a16="http://schemas.microsoft.com/office/drawing/2014/main" id="{FCD708BB-A040-F54D-A04F-BF29BBC34A9B}"/>
                </a:ext>
              </a:extLst>
            </p:cNvPr>
            <p:cNvCxnSpPr>
              <a:cxnSpLocks/>
              <a:stCxn id="264" idx="3"/>
              <a:endCxn id="257" idx="1"/>
            </p:cNvCxnSpPr>
            <p:nvPr/>
          </p:nvCxnSpPr>
          <p:spPr>
            <a:xfrm flipV="1">
              <a:off x="3594828" y="7367459"/>
              <a:ext cx="301514" cy="45594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avec flèche 102">
              <a:extLst>
                <a:ext uri="{FF2B5EF4-FFF2-40B4-BE49-F238E27FC236}">
                  <a16:creationId xmlns:a16="http://schemas.microsoft.com/office/drawing/2014/main" id="{F68601FD-3B24-E84E-8512-8F12BDD6F447}"/>
                </a:ext>
              </a:extLst>
            </p:cNvPr>
            <p:cNvCxnSpPr>
              <a:cxnSpLocks/>
              <a:stCxn id="276" idx="3"/>
              <a:endCxn id="262" idx="1"/>
            </p:cNvCxnSpPr>
            <p:nvPr/>
          </p:nvCxnSpPr>
          <p:spPr>
            <a:xfrm>
              <a:off x="1241718" y="7209454"/>
              <a:ext cx="1972869" cy="92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à coins arrondis 268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311769" y="7521054"/>
              <a:ext cx="1675892" cy="501844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270" name="Rectangle à coins arrondis 269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445756" y="7700801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271" name="Rectangle à coins arrondis 270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970494" y="7700801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zap</a:t>
              </a:r>
            </a:p>
          </p:txBody>
        </p:sp>
        <p:sp>
          <p:nvSpPr>
            <p:cNvPr id="272" name="Rectangle à coins arrondis 271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2509193" y="7700801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73" name="Connecteur droit avec flèche 272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270" idx="3"/>
              <a:endCxn id="271" idx="1"/>
            </p:cNvCxnSpPr>
            <p:nvPr/>
          </p:nvCxnSpPr>
          <p:spPr>
            <a:xfrm>
              <a:off x="1825997" y="7823402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avec flèche 273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endCxn id="272" idx="1"/>
            </p:cNvCxnSpPr>
            <p:nvPr/>
          </p:nvCxnSpPr>
          <p:spPr>
            <a:xfrm flipV="1">
              <a:off x="2362337" y="7823402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avec flèche 274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252" idx="3"/>
              <a:endCxn id="270" idx="1"/>
            </p:cNvCxnSpPr>
            <p:nvPr/>
          </p:nvCxnSpPr>
          <p:spPr>
            <a:xfrm>
              <a:off x="1219794" y="7823021"/>
              <a:ext cx="225963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ZoneTexte 275">
              <a:extLst>
                <a:ext uri="{FF2B5EF4-FFF2-40B4-BE49-F238E27FC236}">
                  <a16:creationId xmlns:a16="http://schemas.microsoft.com/office/drawing/2014/main" id="{9C7431C8-D75F-5142-A1EB-8230494FC409}"/>
                </a:ext>
              </a:extLst>
            </p:cNvPr>
            <p:cNvSpPr txBox="1"/>
            <p:nvPr/>
          </p:nvSpPr>
          <p:spPr>
            <a:xfrm>
              <a:off x="744005" y="7155593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1</a:t>
              </a:r>
            </a:p>
          </p:txBody>
        </p:sp>
        <p:cxnSp>
          <p:nvCxnSpPr>
            <p:cNvPr id="277" name="Connecteur droit avec flèche 276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272" idx="3"/>
              <a:endCxn id="264" idx="1"/>
            </p:cNvCxnSpPr>
            <p:nvPr/>
          </p:nvCxnSpPr>
          <p:spPr>
            <a:xfrm>
              <a:off x="2889434" y="7823402"/>
              <a:ext cx="3251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avec flèche 120">
              <a:extLst>
                <a:ext uri="{FF2B5EF4-FFF2-40B4-BE49-F238E27FC236}">
                  <a16:creationId xmlns:a16="http://schemas.microsoft.com/office/drawing/2014/main" id="{906459B5-8582-FB4E-8E54-AFC7005D5446}"/>
                </a:ext>
              </a:extLst>
            </p:cNvPr>
            <p:cNvCxnSpPr>
              <a:cxnSpLocks/>
              <a:stCxn id="279" idx="3"/>
              <a:endCxn id="263" idx="1"/>
            </p:cNvCxnSpPr>
            <p:nvPr/>
          </p:nvCxnSpPr>
          <p:spPr>
            <a:xfrm>
              <a:off x="1241718" y="7382688"/>
              <a:ext cx="1972869" cy="138366"/>
            </a:xfrm>
            <a:prstGeom prst="bentConnector3">
              <a:avLst>
                <a:gd name="adj1" fmla="val 90877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CA252A1D-16B0-9A4A-89F5-1189E8A73A99}"/>
                </a:ext>
              </a:extLst>
            </p:cNvPr>
            <p:cNvSpPr txBox="1"/>
            <p:nvPr/>
          </p:nvSpPr>
          <p:spPr>
            <a:xfrm>
              <a:off x="744005" y="7328827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2</a:t>
              </a:r>
            </a:p>
          </p:txBody>
        </p: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CD80FC3C-1E7A-C341-AB6B-3F80A5F70604}"/>
                </a:ext>
              </a:extLst>
            </p:cNvPr>
            <p:cNvSpPr txBox="1"/>
            <p:nvPr/>
          </p:nvSpPr>
          <p:spPr>
            <a:xfrm>
              <a:off x="744005" y="7514235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3</a:t>
              </a:r>
            </a:p>
          </p:txBody>
        </p:sp>
        <p:sp>
          <p:nvSpPr>
            <p:cNvPr id="281" name="Rectangle à coins arrondis 280">
              <a:extLst>
                <a:ext uri="{FF2B5EF4-FFF2-40B4-BE49-F238E27FC236}">
                  <a16:creationId xmlns:a16="http://schemas.microsoft.com/office/drawing/2014/main" id="{0E47B07A-E542-E94F-B3E2-4F4ABA87F78E}"/>
                </a:ext>
              </a:extLst>
            </p:cNvPr>
            <p:cNvSpPr/>
            <p:nvPr/>
          </p:nvSpPr>
          <p:spPr>
            <a:xfrm>
              <a:off x="2626191" y="8475572"/>
              <a:ext cx="506101" cy="3263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Remote control</a:t>
              </a:r>
            </a:p>
          </p:txBody>
        </p:sp>
        <p:cxnSp>
          <p:nvCxnSpPr>
            <p:cNvPr id="282" name="Connecteur droit avec flèche 179">
              <a:extLst>
                <a:ext uri="{FF2B5EF4-FFF2-40B4-BE49-F238E27FC236}">
                  <a16:creationId xmlns:a16="http://schemas.microsoft.com/office/drawing/2014/main" id="{790BDF13-B28F-4A4B-8464-24DEEE7A347F}"/>
                </a:ext>
              </a:extLst>
            </p:cNvPr>
            <p:cNvCxnSpPr>
              <a:cxnSpLocks/>
              <a:stCxn id="281" idx="3"/>
              <a:endCxn id="255" idx="2"/>
            </p:cNvCxnSpPr>
            <p:nvPr/>
          </p:nvCxnSpPr>
          <p:spPr>
            <a:xfrm flipV="1">
              <a:off x="3132292" y="8008121"/>
              <a:ext cx="611219" cy="630631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0A8106A8-EA81-3B49-833A-1C0B7A03B6C3}"/>
                </a:ext>
              </a:extLst>
            </p:cNvPr>
            <p:cNvSpPr txBox="1"/>
            <p:nvPr/>
          </p:nvSpPr>
          <p:spPr>
            <a:xfrm>
              <a:off x="3795230" y="8068539"/>
              <a:ext cx="962704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8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UDP datagram</a:t>
              </a:r>
            </a:p>
            <a:p>
              <a:endParaRPr lang="fr-FR" sz="8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"0"  "next"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"1"  "previous"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"2"  "exit"</a:t>
              </a:r>
            </a:p>
            <a:p>
              <a:r>
                <a:rPr lang="fr-FR" sz="800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"3"</a:t>
              </a:r>
            </a:p>
          </p:txBody>
        </p:sp>
        <p:sp>
          <p:nvSpPr>
            <p:cNvPr id="158" name="Rectangle à coins arrondis 157">
              <a:extLst>
                <a:ext uri="{FF2B5EF4-FFF2-40B4-BE49-F238E27FC236}">
                  <a16:creationId xmlns:a16="http://schemas.microsoft.com/office/drawing/2014/main" id="{F16D29F8-F334-CB4D-BFD1-BD53652E3698}"/>
                </a:ext>
              </a:extLst>
            </p:cNvPr>
            <p:cNvSpPr/>
            <p:nvPr/>
          </p:nvSpPr>
          <p:spPr>
            <a:xfrm>
              <a:off x="710753" y="6753929"/>
              <a:ext cx="506101" cy="3263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DVB</a:t>
              </a:r>
            </a:p>
            <a:p>
              <a:pPr algn="ctr"/>
              <a:r>
                <a:rPr lang="fr-FR" sz="8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tuner 0</a:t>
              </a:r>
            </a:p>
          </p:txBody>
        </p: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21FEE28B-F787-BA47-B678-2E1BC9B22353}"/>
                </a:ext>
              </a:extLst>
            </p:cNvPr>
            <p:cNvCxnSpPr/>
            <p:nvPr/>
          </p:nvCxnSpPr>
          <p:spPr>
            <a:xfrm flipH="1" flipV="1">
              <a:off x="307137" y="6910309"/>
              <a:ext cx="417457" cy="680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0" name="Picture 3">
              <a:extLst>
                <a:ext uri="{FF2B5EF4-FFF2-40B4-BE49-F238E27FC236}">
                  <a16:creationId xmlns:a16="http://schemas.microsoft.com/office/drawing/2014/main" id="{8B89C201-BA7A-3547-9956-97C9C5593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1596" y="6524957"/>
              <a:ext cx="399016" cy="399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2" name="Rectangle à coins arrondis 161">
              <a:extLst>
                <a:ext uri="{FF2B5EF4-FFF2-40B4-BE49-F238E27FC236}">
                  <a16:creationId xmlns:a16="http://schemas.microsoft.com/office/drawing/2014/main" id="{207176EF-D58B-9F42-B51F-EDF84066C434}"/>
                </a:ext>
              </a:extLst>
            </p:cNvPr>
            <p:cNvSpPr/>
            <p:nvPr/>
          </p:nvSpPr>
          <p:spPr>
            <a:xfrm>
              <a:off x="1308829" y="6615142"/>
              <a:ext cx="1675892" cy="501844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9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tsp</a:t>
              </a:r>
              <a:endParaRPr lang="fr-FR" sz="8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endParaRPr>
            </a:p>
          </p:txBody>
        </p:sp>
        <p:sp>
          <p:nvSpPr>
            <p:cNvPr id="163" name="Rectangle à coins arrondis 162">
              <a:extLst>
                <a:ext uri="{FF2B5EF4-FFF2-40B4-BE49-F238E27FC236}">
                  <a16:creationId xmlns:a16="http://schemas.microsoft.com/office/drawing/2014/main" id="{0EBD748A-8AD9-2C46-89B4-4F6A71D46447}"/>
                </a:ext>
              </a:extLst>
            </p:cNvPr>
            <p:cNvSpPr/>
            <p:nvPr/>
          </p:nvSpPr>
          <p:spPr>
            <a:xfrm>
              <a:off x="1442816" y="6794889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dvb</a:t>
              </a:r>
            </a:p>
          </p:txBody>
        </p:sp>
        <p:sp>
          <p:nvSpPr>
            <p:cNvPr id="164" name="Rectangle à coins arrondis 163">
              <a:extLst>
                <a:ext uri="{FF2B5EF4-FFF2-40B4-BE49-F238E27FC236}">
                  <a16:creationId xmlns:a16="http://schemas.microsoft.com/office/drawing/2014/main" id="{FF06C02C-F215-8D4F-A8E5-8095AD1B4B48}"/>
                </a:ext>
              </a:extLst>
            </p:cNvPr>
            <p:cNvSpPr/>
            <p:nvPr/>
          </p:nvSpPr>
          <p:spPr>
            <a:xfrm>
              <a:off x="1967554" y="6794889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cs typeface="Consolas" panose="020B0609020204030204" pitchFamily="49" charset="0"/>
                </a:rPr>
                <a:t>zap</a:t>
              </a:r>
            </a:p>
          </p:txBody>
        </p:sp>
        <p:sp>
          <p:nvSpPr>
            <p:cNvPr id="165" name="Rectangle à coins arrondis 164">
              <a:extLst>
                <a:ext uri="{FF2B5EF4-FFF2-40B4-BE49-F238E27FC236}">
                  <a16:creationId xmlns:a16="http://schemas.microsoft.com/office/drawing/2014/main" id="{DC06761C-E5D6-8C40-8FE7-6EAC716FC474}"/>
                </a:ext>
              </a:extLst>
            </p:cNvPr>
            <p:cNvSpPr/>
            <p:nvPr/>
          </p:nvSpPr>
          <p:spPr>
            <a:xfrm>
              <a:off x="2506253" y="6794889"/>
              <a:ext cx="380241" cy="24519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800" b="1" noProof="1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8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66" name="Connecteur droit avec flèche 165">
              <a:extLst>
                <a:ext uri="{FF2B5EF4-FFF2-40B4-BE49-F238E27FC236}">
                  <a16:creationId xmlns:a16="http://schemas.microsoft.com/office/drawing/2014/main" id="{917022DD-9C4E-8C4F-8EF4-DC025172FC05}"/>
                </a:ext>
              </a:extLst>
            </p:cNvPr>
            <p:cNvCxnSpPr>
              <a:stCxn id="163" idx="3"/>
              <a:endCxn id="164" idx="1"/>
            </p:cNvCxnSpPr>
            <p:nvPr/>
          </p:nvCxnSpPr>
          <p:spPr>
            <a:xfrm>
              <a:off x="1823057" y="6917490"/>
              <a:ext cx="144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avec flèche 166">
              <a:extLst>
                <a:ext uri="{FF2B5EF4-FFF2-40B4-BE49-F238E27FC236}">
                  <a16:creationId xmlns:a16="http://schemas.microsoft.com/office/drawing/2014/main" id="{C8A7163D-1B73-8544-BEB6-5055C4559C5C}"/>
                </a:ext>
              </a:extLst>
            </p:cNvPr>
            <p:cNvCxnSpPr>
              <a:cxnSpLocks/>
              <a:endCxn id="165" idx="1"/>
            </p:cNvCxnSpPr>
            <p:nvPr/>
          </p:nvCxnSpPr>
          <p:spPr>
            <a:xfrm flipV="1">
              <a:off x="2359397" y="6917490"/>
              <a:ext cx="146857" cy="41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0EB21763-B322-DA48-835F-2AC58953056D}"/>
                </a:ext>
              </a:extLst>
            </p:cNvPr>
            <p:cNvCxnSpPr>
              <a:cxnSpLocks/>
              <a:stCxn id="158" idx="3"/>
              <a:endCxn id="163" idx="1"/>
            </p:cNvCxnSpPr>
            <p:nvPr/>
          </p:nvCxnSpPr>
          <p:spPr>
            <a:xfrm>
              <a:off x="1216854" y="6917109"/>
              <a:ext cx="225963" cy="38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51025ACC-3151-1E4B-AB8E-659FC8729762}"/>
                </a:ext>
              </a:extLst>
            </p:cNvPr>
            <p:cNvCxnSpPr>
              <a:cxnSpLocks/>
              <a:stCxn id="165" idx="3"/>
              <a:endCxn id="256" idx="1"/>
            </p:cNvCxnSpPr>
            <p:nvPr/>
          </p:nvCxnSpPr>
          <p:spPr>
            <a:xfrm flipV="1">
              <a:off x="2886494" y="6916358"/>
              <a:ext cx="328093" cy="11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CD80FC3C-1E7A-C341-AB6B-3F80A5F70604}"/>
                </a:ext>
              </a:extLst>
            </p:cNvPr>
            <p:cNvSpPr txBox="1"/>
            <p:nvPr/>
          </p:nvSpPr>
          <p:spPr>
            <a:xfrm>
              <a:off x="744005" y="6613865"/>
              <a:ext cx="497713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b="1" noProof="1">
                  <a:latin typeface="Gadugi" panose="020B0502040204020203" pitchFamily="34" charset="0"/>
                  <a:ea typeface="Gadugi" panose="020B0502040204020203" pitchFamily="34" charset="0"/>
                  <a:cs typeface="Arial Rounded MT Bold" charset="0"/>
                </a:rPr>
                <a:t>input TS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37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024062" y="478673"/>
            <a:ext cx="3169303" cy="2678369"/>
            <a:chOff x="2024062" y="478673"/>
            <a:chExt cx="3169303" cy="2678369"/>
          </a:xfrm>
        </p:grpSpPr>
        <p:sp>
          <p:nvSpPr>
            <p:cNvPr id="61" name="Rectangle à coins arrondis 18"/>
            <p:cNvSpPr/>
            <p:nvPr/>
          </p:nvSpPr>
          <p:spPr>
            <a:xfrm>
              <a:off x="2024063" y="1329741"/>
              <a:ext cx="611435" cy="795465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ctr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</a:t>
              </a:r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 library</a:t>
              </a:r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à coins arrondis 18"/>
            <p:cNvSpPr/>
            <p:nvPr/>
          </p:nvSpPr>
          <p:spPr>
            <a:xfrm>
              <a:off x="2024064" y="1043799"/>
              <a:ext cx="3168543" cy="358454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b" anchorCtr="0"/>
            <a:lstStyle/>
            <a:p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4749636" y="1952755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3510631" y="1956857"/>
              <a:ext cx="0" cy="13856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à coins arrondis 3"/>
            <p:cNvSpPr/>
            <p:nvPr/>
          </p:nvSpPr>
          <p:spPr>
            <a:xfrm>
              <a:off x="3446839" y="2540909"/>
              <a:ext cx="1745768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Operating System</a:t>
              </a: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517223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Windows</a:t>
              </a:r>
            </a:p>
          </p:txBody>
        </p:sp>
        <p:pic>
          <p:nvPicPr>
            <p:cNvPr id="15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960" y="3010992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/>
            <p:cNvSpPr txBox="1"/>
            <p:nvPr/>
          </p:nvSpPr>
          <p:spPr>
            <a:xfrm>
              <a:off x="4891209" y="3030156"/>
              <a:ext cx="302156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</a:t>
              </a: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2024062" y="2081356"/>
              <a:ext cx="3168546" cy="356684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27432" rtlCol="0" anchor="b" anchorCtr="0"/>
            <a:lstStyle/>
            <a:p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214688" y="2134732"/>
              <a:ext cx="848293" cy="221341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 utilities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4078552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Linux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635118" y="2688417"/>
              <a:ext cx="461985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macOS</a:t>
              </a: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2836065" y="1548394"/>
              <a:ext cx="1344619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plugins</a:t>
              </a:r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2905121" y="1677141"/>
              <a:ext cx="575218" cy="22860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packet</a:t>
              </a:r>
              <a:b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</a:b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processing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3537254" y="1677141"/>
              <a:ext cx="565007" cy="22860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input </a:t>
              </a:r>
              <a:r>
                <a:rPr lang="fr-FR" sz="5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&amp;</a:t>
              </a: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</a:t>
              </a:r>
              <a:b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</a:br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output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3517223" y="486359"/>
              <a:ext cx="1675383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TSDuck commands</a:t>
              </a: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4654002" y="627305"/>
              <a:ext cx="457200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other ts...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Connecteur droit avec flèche 40"/>
            <p:cNvCxnSpPr>
              <a:stCxn id="22" idx="2"/>
            </p:cNvCxnSpPr>
            <p:nvPr/>
          </p:nvCxnSpPr>
          <p:spPr>
            <a:xfrm>
              <a:off x="4671510" y="2356073"/>
              <a:ext cx="1608" cy="1895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à coins arrondis 33"/>
            <p:cNvSpPr/>
            <p:nvPr/>
          </p:nvSpPr>
          <p:spPr>
            <a:xfrm>
              <a:off x="3609744" y="627305"/>
              <a:ext cx="457200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tsp</a:t>
              </a:r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4131873" y="627305"/>
              <a:ext cx="457200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tsswitch</a:t>
              </a:r>
            </a:p>
          </p:txBody>
        </p:sp>
        <p:sp>
          <p:nvSpPr>
            <p:cNvPr id="46" name="Rectangle à coins arrondis 45"/>
            <p:cNvSpPr/>
            <p:nvPr/>
          </p:nvSpPr>
          <p:spPr>
            <a:xfrm>
              <a:off x="2024064" y="2541035"/>
              <a:ext cx="1337499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DVB </a:t>
              </a:r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tuning framework</a:t>
              </a: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2114008" y="2672837"/>
              <a:ext cx="550292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DirectShow (Windows)</a:t>
              </a:r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2739977" y="2672837"/>
              <a:ext cx="544842" cy="23263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Linux TV</a:t>
              </a:r>
            </a:p>
          </p:txBody>
        </p:sp>
        <p:cxnSp>
          <p:nvCxnSpPr>
            <p:cNvPr id="55" name="Connecteur droit avec flèche 54"/>
            <p:cNvCxnSpPr>
              <a:stCxn id="20" idx="2"/>
            </p:cNvCxnSpPr>
            <p:nvPr/>
          </p:nvCxnSpPr>
          <p:spPr>
            <a:xfrm>
              <a:off x="2572831" y="2356073"/>
              <a:ext cx="0" cy="18959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à coins arrondis 19"/>
            <p:cNvSpPr/>
            <p:nvPr/>
          </p:nvSpPr>
          <p:spPr>
            <a:xfrm>
              <a:off x="2148684" y="2134732"/>
              <a:ext cx="848293" cy="221341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Digital TV utilities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247363" y="2134732"/>
              <a:ext cx="848293" cy="221341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OS abstraction</a:t>
              </a:r>
            </a:p>
          </p:txBody>
        </p:sp>
        <p:cxnSp>
          <p:nvCxnSpPr>
            <p:cNvPr id="56" name="Connecteur droit avec flèche 55"/>
            <p:cNvCxnSpPr>
              <a:stCxn id="20" idx="3"/>
              <a:endCxn id="21" idx="1"/>
            </p:cNvCxnSpPr>
            <p:nvPr/>
          </p:nvCxnSpPr>
          <p:spPr>
            <a:xfrm>
              <a:off x="2996977" y="2245403"/>
              <a:ext cx="2177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>
              <a:stCxn id="21" idx="3"/>
              <a:endCxn id="22" idx="1"/>
            </p:cNvCxnSpPr>
            <p:nvPr/>
          </p:nvCxnSpPr>
          <p:spPr>
            <a:xfrm>
              <a:off x="4062981" y="2245403"/>
              <a:ext cx="184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à coins arrondis 62"/>
            <p:cNvSpPr/>
            <p:nvPr/>
          </p:nvSpPr>
          <p:spPr>
            <a:xfrm>
              <a:off x="4334068" y="1548393"/>
              <a:ext cx="858539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3rd-party plugins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421845" y="1690832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4804345" y="1690832"/>
              <a:ext cx="279500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à coins arrondis 19"/>
            <p:cNvSpPr/>
            <p:nvPr/>
          </p:nvSpPr>
          <p:spPr>
            <a:xfrm>
              <a:off x="2080128" y="1119812"/>
              <a:ext cx="419772" cy="2194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Python</a:t>
              </a:r>
            </a:p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bindings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à coins arrondis 62"/>
            <p:cNvSpPr/>
            <p:nvPr/>
          </p:nvSpPr>
          <p:spPr>
            <a:xfrm>
              <a:off x="2024064" y="478673"/>
              <a:ext cx="1417722" cy="411831"/>
            </a:xfrm>
            <a:prstGeom prst="roundRect">
              <a:avLst>
                <a:gd name="adj" fmla="val 39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600" b="1" noProof="1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3rd-party </a:t>
              </a:r>
              <a:r>
                <a:rPr lang="fr-FR" sz="600" b="1" noProof="1" smtClean="0">
                  <a:solidFill>
                    <a:schemeClr val="tx1"/>
                  </a:solidFill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applications</a:t>
              </a:r>
              <a:endParaRPr lang="fr-FR" sz="600" b="1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à coins arrondis 63"/>
            <p:cNvSpPr/>
            <p:nvPr/>
          </p:nvSpPr>
          <p:spPr>
            <a:xfrm>
              <a:off x="2537414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Java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à coins arrondis 64"/>
            <p:cNvSpPr/>
            <p:nvPr/>
          </p:nvSpPr>
          <p:spPr>
            <a:xfrm>
              <a:off x="2991606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C++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à coins arrondis 63"/>
            <p:cNvSpPr/>
            <p:nvPr/>
          </p:nvSpPr>
          <p:spPr>
            <a:xfrm>
              <a:off x="2079702" y="627305"/>
              <a:ext cx="420624" cy="20121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Python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à coins arrondis 19"/>
            <p:cNvSpPr/>
            <p:nvPr/>
          </p:nvSpPr>
          <p:spPr>
            <a:xfrm>
              <a:off x="3674695" y="1117927"/>
              <a:ext cx="1129077" cy="221341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TS processor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Connecteur droit avec flèche 31"/>
            <p:cNvCxnSpPr/>
            <p:nvPr/>
          </p:nvCxnSpPr>
          <p:spPr>
            <a:xfrm>
              <a:off x="4014175" y="1339268"/>
              <a:ext cx="0" cy="2158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31"/>
            <p:cNvCxnSpPr/>
            <p:nvPr/>
          </p:nvCxnSpPr>
          <p:spPr>
            <a:xfrm>
              <a:off x="4480900" y="1339268"/>
              <a:ext cx="0" cy="21583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31"/>
            <p:cNvCxnSpPr/>
            <p:nvPr/>
          </p:nvCxnSpPr>
          <p:spPr>
            <a:xfrm>
              <a:off x="4247363" y="893544"/>
              <a:ext cx="0" cy="15242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50" idx="2"/>
              <a:endCxn id="38" idx="0"/>
            </p:cNvCxnSpPr>
            <p:nvPr/>
          </p:nvCxnSpPr>
          <p:spPr>
            <a:xfrm>
              <a:off x="2290014" y="828524"/>
              <a:ext cx="0" cy="2912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43"/>
            <p:cNvCxnSpPr>
              <a:stCxn id="45" idx="2"/>
              <a:endCxn id="37" idx="0"/>
            </p:cNvCxnSpPr>
            <p:nvPr/>
          </p:nvCxnSpPr>
          <p:spPr>
            <a:xfrm>
              <a:off x="2747726" y="828524"/>
              <a:ext cx="0" cy="2912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43"/>
            <p:cNvCxnSpPr>
              <a:stCxn id="48" idx="2"/>
            </p:cNvCxnSpPr>
            <p:nvPr/>
          </p:nvCxnSpPr>
          <p:spPr>
            <a:xfrm>
              <a:off x="3201918" y="828524"/>
              <a:ext cx="3520" cy="215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43"/>
            <p:cNvCxnSpPr/>
            <p:nvPr/>
          </p:nvCxnSpPr>
          <p:spPr>
            <a:xfrm flipV="1">
              <a:off x="2957612" y="1190494"/>
              <a:ext cx="717083" cy="9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43"/>
            <p:cNvCxnSpPr/>
            <p:nvPr/>
          </p:nvCxnSpPr>
          <p:spPr>
            <a:xfrm flipV="1">
              <a:off x="2500326" y="1269996"/>
              <a:ext cx="1174795" cy="94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à coins arrondis 19"/>
            <p:cNvSpPr/>
            <p:nvPr/>
          </p:nvSpPr>
          <p:spPr>
            <a:xfrm>
              <a:off x="2537840" y="1119812"/>
              <a:ext cx="419772" cy="21945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27432" rIns="36000" rtlCol="0" anchor="ctr"/>
            <a:lstStyle/>
            <a:p>
              <a:pPr algn="ctr"/>
              <a:r>
                <a:rPr lang="fr-FR" sz="600" b="1" noProof="1" smtClean="0">
                  <a:latin typeface="Gadugi" panose="020B0502040204020203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Java bindings</a:t>
              </a:r>
              <a:endPara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ZoneTexte 241"/>
          <p:cNvSpPr txBox="1"/>
          <p:nvPr/>
        </p:nvSpPr>
        <p:spPr>
          <a:xfrm>
            <a:off x="510870" y="4595586"/>
            <a:ext cx="15131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000" b="1" noProof="1">
                <a:solidFill>
                  <a:srgbClr val="1F8A4C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TSDuck</a:t>
            </a:r>
          </a:p>
        </p:txBody>
      </p:sp>
    </p:spTree>
    <p:extLst>
      <p:ext uri="{BB962C8B-B14F-4D97-AF65-F5344CB8AC3E}">
        <p14:creationId xmlns:p14="http://schemas.microsoft.com/office/powerpoint/2010/main" val="423925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40"/>
          <p:cNvSpPr/>
          <p:nvPr/>
        </p:nvSpPr>
        <p:spPr>
          <a:xfrm>
            <a:off x="909444" y="1458555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Microsoft Network Provider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CLSID_NetworkProvider</a:t>
            </a:r>
          </a:p>
        </p:txBody>
      </p:sp>
      <p:sp>
        <p:nvSpPr>
          <p:cNvPr id="3" name="Rectangle à coins arrondis 40"/>
          <p:cNvSpPr/>
          <p:nvPr/>
        </p:nvSpPr>
        <p:spPr>
          <a:xfrm>
            <a:off x="909444" y="2322266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Tuner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proprietary, enumerate all </a:t>
            </a:r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KSCATEGORY_BDA_NETWORK_TUNER</a:t>
            </a:r>
          </a:p>
        </p:txBody>
      </p:sp>
      <p:cxnSp>
        <p:nvCxnSpPr>
          <p:cNvPr id="5" name="Straight Arrow Connector 4"/>
          <p:cNvCxnSpPr>
            <a:stCxn id="4" idx="2"/>
            <a:endCxn id="3" idx="0"/>
          </p:cNvCxnSpPr>
          <p:nvPr/>
        </p:nvCxnSpPr>
        <p:spPr>
          <a:xfrm>
            <a:off x="2133444" y="1998555"/>
            <a:ext cx="0" cy="32371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à coins arrondis 40"/>
          <p:cNvSpPr/>
          <p:nvPr/>
        </p:nvSpPr>
        <p:spPr>
          <a:xfrm>
            <a:off x="909444" y="3189787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Receiver / Capture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optional, proprietary, 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KSCATEGORY_BDA_RECEIVER_COMPONENT</a:t>
            </a:r>
          </a:p>
        </p:txBody>
      </p:sp>
      <p:cxnSp>
        <p:nvCxnSpPr>
          <p:cNvPr id="7" name="Straight Arrow Connector 6"/>
          <p:cNvCxnSpPr>
            <a:stCxn id="3" idx="2"/>
            <a:endCxn id="6" idx="0"/>
          </p:cNvCxnSpPr>
          <p:nvPr/>
        </p:nvCxnSpPr>
        <p:spPr>
          <a:xfrm>
            <a:off x="2133444" y="2862266"/>
            <a:ext cx="0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à coins arrondis 40"/>
          <p:cNvSpPr/>
          <p:nvPr/>
        </p:nvSpPr>
        <p:spPr>
          <a:xfrm>
            <a:off x="909444" y="4057308"/>
            <a:ext cx="2448000" cy="540000"/>
          </a:xfrm>
          <a:custGeom>
            <a:avLst/>
            <a:gdLst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62890 w 1987061"/>
              <a:gd name="connsiteY6" fmla="*/ 377331 h 377331"/>
              <a:gd name="connsiteX7" fmla="*/ 0 w 1987061"/>
              <a:gd name="connsiteY7" fmla="*/ 314441 h 377331"/>
              <a:gd name="connsiteX8" fmla="*/ 0 w 1987061"/>
              <a:gd name="connsiteY8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472590 w 1987061"/>
              <a:gd name="connsiteY6" fmla="*/ 374741 h 377331"/>
              <a:gd name="connsiteX7" fmla="*/ 62890 w 1987061"/>
              <a:gd name="connsiteY7" fmla="*/ 377331 h 377331"/>
              <a:gd name="connsiteX8" fmla="*/ 0 w 1987061"/>
              <a:gd name="connsiteY8" fmla="*/ 314441 h 377331"/>
              <a:gd name="connsiteX9" fmla="*/ 0 w 1987061"/>
              <a:gd name="connsiteY9" fmla="*/ 62890 h 377331"/>
              <a:gd name="connsiteX0" fmla="*/ 0 w 1987061"/>
              <a:gd name="connsiteY0" fmla="*/ 62890 h 377331"/>
              <a:gd name="connsiteX1" fmla="*/ 62890 w 1987061"/>
              <a:gd name="connsiteY1" fmla="*/ 0 h 377331"/>
              <a:gd name="connsiteX2" fmla="*/ 1924171 w 1987061"/>
              <a:gd name="connsiteY2" fmla="*/ 0 h 377331"/>
              <a:gd name="connsiteX3" fmla="*/ 1987061 w 1987061"/>
              <a:gd name="connsiteY3" fmla="*/ 62890 h 377331"/>
              <a:gd name="connsiteX4" fmla="*/ 1987061 w 1987061"/>
              <a:gd name="connsiteY4" fmla="*/ 314441 h 377331"/>
              <a:gd name="connsiteX5" fmla="*/ 1924171 w 1987061"/>
              <a:gd name="connsiteY5" fmla="*/ 377331 h 377331"/>
              <a:gd name="connsiteX6" fmla="*/ 1367940 w 1987061"/>
              <a:gd name="connsiteY6" fmla="*/ 374741 h 377331"/>
              <a:gd name="connsiteX7" fmla="*/ 472590 w 1987061"/>
              <a:gd name="connsiteY7" fmla="*/ 374741 h 377331"/>
              <a:gd name="connsiteX8" fmla="*/ 62890 w 1987061"/>
              <a:gd name="connsiteY8" fmla="*/ 377331 h 377331"/>
              <a:gd name="connsiteX9" fmla="*/ 0 w 1987061"/>
              <a:gd name="connsiteY9" fmla="*/ 314441 h 377331"/>
              <a:gd name="connsiteX10" fmla="*/ 0 w 1987061"/>
              <a:gd name="connsiteY10" fmla="*/ 62890 h 377331"/>
              <a:gd name="connsiteX0" fmla="*/ 0 w 1987061"/>
              <a:gd name="connsiteY0" fmla="*/ 69149 h 383590"/>
              <a:gd name="connsiteX1" fmla="*/ 62890 w 1987061"/>
              <a:gd name="connsiteY1" fmla="*/ 6259 h 383590"/>
              <a:gd name="connsiteX2" fmla="*/ 996465 w 1987061"/>
              <a:gd name="connsiteY2" fmla="*/ 0 h 383590"/>
              <a:gd name="connsiteX3" fmla="*/ 1924171 w 1987061"/>
              <a:gd name="connsiteY3" fmla="*/ 6259 h 383590"/>
              <a:gd name="connsiteX4" fmla="*/ 1987061 w 1987061"/>
              <a:gd name="connsiteY4" fmla="*/ 69149 h 383590"/>
              <a:gd name="connsiteX5" fmla="*/ 1987061 w 1987061"/>
              <a:gd name="connsiteY5" fmla="*/ 320700 h 383590"/>
              <a:gd name="connsiteX6" fmla="*/ 1924171 w 1987061"/>
              <a:gd name="connsiteY6" fmla="*/ 383590 h 383590"/>
              <a:gd name="connsiteX7" fmla="*/ 1367940 w 1987061"/>
              <a:gd name="connsiteY7" fmla="*/ 381000 h 383590"/>
              <a:gd name="connsiteX8" fmla="*/ 472590 w 1987061"/>
              <a:gd name="connsiteY8" fmla="*/ 381000 h 383590"/>
              <a:gd name="connsiteX9" fmla="*/ 62890 w 1987061"/>
              <a:gd name="connsiteY9" fmla="*/ 383590 h 383590"/>
              <a:gd name="connsiteX10" fmla="*/ 0 w 1987061"/>
              <a:gd name="connsiteY10" fmla="*/ 320700 h 383590"/>
              <a:gd name="connsiteX11" fmla="*/ 0 w 1987061"/>
              <a:gd name="connsiteY11" fmla="*/ 69149 h 383590"/>
              <a:gd name="connsiteX0" fmla="*/ 0 w 1987061"/>
              <a:gd name="connsiteY0" fmla="*/ 69149 h 390525"/>
              <a:gd name="connsiteX1" fmla="*/ 62890 w 1987061"/>
              <a:gd name="connsiteY1" fmla="*/ 6259 h 390525"/>
              <a:gd name="connsiteX2" fmla="*/ 996465 w 1987061"/>
              <a:gd name="connsiteY2" fmla="*/ 0 h 390525"/>
              <a:gd name="connsiteX3" fmla="*/ 1924171 w 1987061"/>
              <a:gd name="connsiteY3" fmla="*/ 6259 h 390525"/>
              <a:gd name="connsiteX4" fmla="*/ 1987061 w 1987061"/>
              <a:gd name="connsiteY4" fmla="*/ 69149 h 390525"/>
              <a:gd name="connsiteX5" fmla="*/ 1987061 w 1987061"/>
              <a:gd name="connsiteY5" fmla="*/ 320700 h 390525"/>
              <a:gd name="connsiteX6" fmla="*/ 1924171 w 1987061"/>
              <a:gd name="connsiteY6" fmla="*/ 383590 h 390525"/>
              <a:gd name="connsiteX7" fmla="*/ 1367940 w 1987061"/>
              <a:gd name="connsiteY7" fmla="*/ 381000 h 390525"/>
              <a:gd name="connsiteX8" fmla="*/ 624990 w 1987061"/>
              <a:gd name="connsiteY8" fmla="*/ 390525 h 390525"/>
              <a:gd name="connsiteX9" fmla="*/ 62890 w 1987061"/>
              <a:gd name="connsiteY9" fmla="*/ 383590 h 390525"/>
              <a:gd name="connsiteX10" fmla="*/ 0 w 1987061"/>
              <a:gd name="connsiteY10" fmla="*/ 320700 h 390525"/>
              <a:gd name="connsiteX11" fmla="*/ 0 w 1987061"/>
              <a:gd name="connsiteY11" fmla="*/ 6914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7061" h="390525">
                <a:moveTo>
                  <a:pt x="0" y="69149"/>
                </a:moveTo>
                <a:cubicBezTo>
                  <a:pt x="0" y="34416"/>
                  <a:pt x="28157" y="6259"/>
                  <a:pt x="62890" y="6259"/>
                </a:cubicBezTo>
                <a:lnTo>
                  <a:pt x="996465" y="0"/>
                </a:lnTo>
                <a:lnTo>
                  <a:pt x="1924171" y="6259"/>
                </a:lnTo>
                <a:cubicBezTo>
                  <a:pt x="1958904" y="6259"/>
                  <a:pt x="1987061" y="34416"/>
                  <a:pt x="1987061" y="69149"/>
                </a:cubicBezTo>
                <a:lnTo>
                  <a:pt x="1987061" y="320700"/>
                </a:lnTo>
                <a:cubicBezTo>
                  <a:pt x="1987061" y="355433"/>
                  <a:pt x="1958904" y="383590"/>
                  <a:pt x="1924171" y="383590"/>
                </a:cubicBezTo>
                <a:lnTo>
                  <a:pt x="1367940" y="381000"/>
                </a:lnTo>
                <a:lnTo>
                  <a:pt x="624990" y="390525"/>
                </a:lnTo>
                <a:lnTo>
                  <a:pt x="62890" y="383590"/>
                </a:lnTo>
                <a:cubicBezTo>
                  <a:pt x="28157" y="383590"/>
                  <a:pt x="0" y="355433"/>
                  <a:pt x="0" y="320700"/>
                </a:cubicBezTo>
                <a:lnTo>
                  <a:pt x="0" y="69149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Infinite Tee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CLSID_InfTee</a:t>
            </a:r>
          </a:p>
        </p:txBody>
      </p:sp>
      <p:sp>
        <p:nvSpPr>
          <p:cNvPr id="12" name="Rectangle à coins arrondis 40"/>
          <p:cNvSpPr/>
          <p:nvPr/>
        </p:nvSpPr>
        <p:spPr>
          <a:xfrm>
            <a:off x="4098679" y="1544209"/>
            <a:ext cx="1987061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Tuning Space</a:t>
            </a:r>
          </a:p>
        </p:txBody>
      </p:sp>
      <p:cxnSp>
        <p:nvCxnSpPr>
          <p:cNvPr id="13" name="Straight Arrow Connector 12"/>
          <p:cNvCxnSpPr>
            <a:stCxn id="6" idx="2"/>
            <a:endCxn id="11" idx="2"/>
          </p:cNvCxnSpPr>
          <p:nvPr/>
        </p:nvCxnSpPr>
        <p:spPr>
          <a:xfrm>
            <a:off x="2133444" y="3729787"/>
            <a:ext cx="3615" cy="327521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stCxn id="12" idx="1"/>
            <a:endCxn id="4" idx="3"/>
          </p:cNvCxnSpPr>
          <p:nvPr/>
        </p:nvCxnSpPr>
        <p:spPr>
          <a:xfrm flipH="1" flipV="1">
            <a:off x="3357444" y="1728555"/>
            <a:ext cx="741235" cy="432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à coins arrondis 40"/>
          <p:cNvSpPr/>
          <p:nvPr/>
        </p:nvSpPr>
        <p:spPr>
          <a:xfrm>
            <a:off x="1979776" y="4931015"/>
            <a:ext cx="1233808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Sink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(TSDuck)</a:t>
            </a:r>
          </a:p>
        </p:txBody>
      </p:sp>
      <p:cxnSp>
        <p:nvCxnSpPr>
          <p:cNvPr id="22" name="Straight Arrow Connector 21"/>
          <p:cNvCxnSpPr>
            <a:stCxn id="11" idx="7"/>
            <a:endCxn id="21" idx="0"/>
          </p:cNvCxnSpPr>
          <p:nvPr/>
        </p:nvCxnSpPr>
        <p:spPr>
          <a:xfrm>
            <a:off x="2594705" y="4584137"/>
            <a:ext cx="1975" cy="346878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 à coins arrondis 40"/>
          <p:cNvSpPr/>
          <p:nvPr/>
        </p:nvSpPr>
        <p:spPr>
          <a:xfrm>
            <a:off x="458058" y="5617741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Demux Filter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CLSID_MPEG2Demultiplexer</a:t>
            </a:r>
          </a:p>
        </p:txBody>
      </p:sp>
      <p:cxnSp>
        <p:nvCxnSpPr>
          <p:cNvPr id="26" name="Straight Arrow Connector 25"/>
          <p:cNvCxnSpPr>
            <a:stCxn id="11" idx="8"/>
            <a:endCxn id="25" idx="0"/>
          </p:cNvCxnSpPr>
          <p:nvPr/>
        </p:nvCxnSpPr>
        <p:spPr>
          <a:xfrm>
            <a:off x="1679413" y="4597308"/>
            <a:ext cx="2645" cy="1020433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à coins arrondis 40"/>
          <p:cNvSpPr/>
          <p:nvPr/>
        </p:nvSpPr>
        <p:spPr>
          <a:xfrm>
            <a:off x="458058" y="6482833"/>
            <a:ext cx="2448000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Transport Information Filter (TIF)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enumerate all</a:t>
            </a:r>
          </a:p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KSCATEGORY_BDA_TRANSPORT_INFORMATION</a:t>
            </a:r>
          </a:p>
        </p:txBody>
      </p:sp>
      <p:cxnSp>
        <p:nvCxnSpPr>
          <p:cNvPr id="32" name="Straight Arrow Connector 31"/>
          <p:cNvCxnSpPr>
            <a:stCxn id="25" idx="2"/>
            <a:endCxn id="30" idx="0"/>
          </p:cNvCxnSpPr>
          <p:nvPr/>
        </p:nvCxnSpPr>
        <p:spPr>
          <a:xfrm>
            <a:off x="1682058" y="6157741"/>
            <a:ext cx="0" cy="325092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3497519" y="1520058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put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2" name="Rectangle à coins arrondis 40"/>
          <p:cNvSpPr/>
          <p:nvPr/>
        </p:nvSpPr>
        <p:spPr>
          <a:xfrm>
            <a:off x="4098679" y="4921018"/>
            <a:ext cx="1987061" cy="377331"/>
          </a:xfrm>
          <a:prstGeom prst="round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>
                <a:solidFill>
                  <a:schemeClr val="tx1"/>
                </a:solidFill>
                <a:latin typeface="Consolas" panose="020B0609020204030204" pitchFamily="49" charset="0"/>
                <a:ea typeface="Arial Rounded MT Bold" charset="0"/>
                <a:cs typeface="Arial Rounded MT Bold" charset="0"/>
              </a:rPr>
              <a:t>ts::Tuner</a:t>
            </a:r>
            <a:r>
              <a:rPr lang="fr-FR" sz="900" noProof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 class</a:t>
            </a:r>
          </a:p>
        </p:txBody>
      </p:sp>
      <p:cxnSp>
        <p:nvCxnSpPr>
          <p:cNvPr id="53" name="Straight Arrow Connector 52"/>
          <p:cNvCxnSpPr>
            <a:stCxn id="21" idx="3"/>
            <a:endCxn id="52" idx="1"/>
          </p:cNvCxnSpPr>
          <p:nvPr/>
        </p:nvCxnSpPr>
        <p:spPr>
          <a:xfrm flipV="1">
            <a:off x="3213584" y="5109684"/>
            <a:ext cx="885095" cy="9997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1F8A4C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3396073" y="4883018"/>
            <a:ext cx="472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Gadugi" panose="020B0502040204020203" pitchFamily="34" charset="0"/>
                <a:ea typeface="Gadugi" panose="020B0502040204020203" pitchFamily="34" charset="0"/>
              </a:rPr>
              <a:t>Read</a:t>
            </a:r>
            <a:endParaRPr lang="en-US" sz="9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57" name="Picture 7" descr="D:\Devel\tsduck\images\tsduck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335" y="6882930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ZoneTexte 241"/>
          <p:cNvSpPr txBox="1"/>
          <p:nvPr/>
        </p:nvSpPr>
        <p:spPr>
          <a:xfrm>
            <a:off x="5783584" y="6902094"/>
            <a:ext cx="30215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b="1" noProof="1">
                <a:latin typeface="Gadugi" panose="020B0502040204020203" pitchFamily="34" charset="0"/>
                <a:ea typeface="Gadugi" panose="020B0502040204020203" pitchFamily="34" charset="0"/>
                <a:cs typeface="Arial Rounded MT Bold" charset="0"/>
              </a:rPr>
              <a:t>TSDuck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30112" y="6429079"/>
            <a:ext cx="2555628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DirectShow graph for</a:t>
            </a:r>
          </a:p>
          <a:p>
            <a:pPr algn="r"/>
            <a:r>
              <a:rPr lang="fr-FR" sz="1050" b="1" dirty="0">
                <a:latin typeface="Gadugi" panose="020B0502040204020203" pitchFamily="34" charset="0"/>
                <a:ea typeface="Gadugi" panose="020B0502040204020203" pitchFamily="34" charset="0"/>
              </a:rPr>
              <a:t> TSDuck tuner on Windows</a:t>
            </a:r>
            <a:endParaRPr lang="en-US" sz="105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739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</TotalTime>
  <Words>336</Words>
  <Application>Microsoft Office PowerPoint</Application>
  <PresentationFormat>A4 Paper (210x297 mm)</PresentationFormat>
  <Paragraphs>173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Cambria</vt:lpstr>
      <vt:lpstr>Consolas</vt:lpstr>
      <vt:lpstr>Gadugi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LELEGARD Thierry</cp:lastModifiedBy>
  <cp:revision>88</cp:revision>
  <dcterms:created xsi:type="dcterms:W3CDTF">2017-05-20T14:29:44Z</dcterms:created>
  <dcterms:modified xsi:type="dcterms:W3CDTF">2021-02-05T17:33:03Z</dcterms:modified>
</cp:coreProperties>
</file>