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93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4" r:id="rId23"/>
    <p:sldId id="277" r:id="rId24"/>
    <p:sldId id="278" r:id="rId25"/>
    <p:sldId id="289" r:id="rId26"/>
    <p:sldId id="290" r:id="rId27"/>
    <p:sldId id="291" r:id="rId28"/>
    <p:sldId id="292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7" r:id="rId39"/>
    <p:sldId id="25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27" d="100"/>
          <a:sy n="127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2018-03-14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2018-03-14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sduck/tsdu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doxy/htm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3.9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</a:t>
            </a:r>
            <a:r>
              <a:rPr lang="en-US" dirty="0"/>
              <a:t>packet analysis</a:t>
            </a:r>
          </a:p>
          <a:p>
            <a:pPr lvl="1"/>
            <a:r>
              <a:rPr lang="en-US" b="1" i="1" dirty="0" err="1"/>
              <a:t>tsdump</a:t>
            </a:r>
            <a:r>
              <a:rPr lang="en-US" dirty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/>
              <a:t>tstabcomp </a:t>
            </a:r>
            <a:r>
              <a:rPr lang="en-US" dirty="0"/>
              <a:t>: table compiler from XML source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also a decompiler which generates XML from captured binary tables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(1/5)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(2/5)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XML table compiler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(3/5)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 injection and extraction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(5/5)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1995686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play</a:t>
            </a:r>
            <a:r>
              <a:rPr lang="en-US" dirty="0" smtClean="0"/>
              <a:t> : render output using VLC, </a:t>
            </a:r>
            <a:r>
              <a:rPr lang="en-US" dirty="0" err="1" smtClean="0"/>
              <a:t>mplayer</a:t>
            </a:r>
            <a:r>
              <a:rPr lang="en-US" dirty="0" smtClean="0"/>
              <a:t>, </a:t>
            </a:r>
            <a:r>
              <a:rPr lang="en-US" dirty="0" err="1" smtClean="0"/>
              <a:t>xine</a:t>
            </a:r>
            <a:r>
              <a:rPr lang="en-US" dirty="0" smtClean="0"/>
              <a:t>, whichever is available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</a:p>
          <a:p>
            <a:pPr lvl="1"/>
            <a:r>
              <a:rPr lang="en-US" dirty="0" smtClean="0"/>
              <a:t>50 packet processing plugins available today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PSI / SI table compiler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tstabcomp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source files</a:t>
            </a:r>
          </a:p>
          <a:p>
            <a:pPr lvl="1"/>
            <a:r>
              <a:rPr lang="en-US" dirty="0" smtClean="0"/>
              <a:t>describe PSI/SI tables in text files</a:t>
            </a:r>
          </a:p>
          <a:p>
            <a:pPr lvl="1"/>
            <a:r>
              <a:rPr lang="en-US" dirty="0" smtClean="0"/>
              <a:t>XML format</a:t>
            </a:r>
          </a:p>
          <a:p>
            <a:r>
              <a:rPr lang="en-US" dirty="0" smtClean="0"/>
              <a:t>Output binary files</a:t>
            </a:r>
          </a:p>
          <a:p>
            <a:pPr lvl="1"/>
            <a:r>
              <a:rPr lang="en-US" dirty="0" smtClean="0"/>
              <a:t>concatenated list of sections</a:t>
            </a:r>
          </a:p>
          <a:p>
            <a:pPr lvl="1"/>
            <a:r>
              <a:rPr lang="en-US" dirty="0" smtClean="0"/>
              <a:t>same format as used by other tools and plugins</a:t>
            </a:r>
          </a:p>
          <a:p>
            <a:r>
              <a:rPr lang="en-US" dirty="0" smtClean="0"/>
              <a:t>Reverse operation (</a:t>
            </a:r>
            <a:r>
              <a:rPr lang="en-US" dirty="0" err="1" smtClean="0"/>
              <a:t>decompilation</a:t>
            </a:r>
            <a:r>
              <a:rPr lang="en-US" dirty="0" smtClean="0"/>
              <a:t>) also available</a:t>
            </a:r>
          </a:p>
          <a:p>
            <a:pPr lvl="1"/>
            <a:r>
              <a:rPr lang="en-US" dirty="0" smtClean="0"/>
              <a:t>input: binary sections file</a:t>
            </a:r>
          </a:p>
          <a:p>
            <a:pPr lvl="1"/>
            <a:r>
              <a:rPr lang="en-US" dirty="0" smtClean="0"/>
              <a:t>output: XML file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PSI/SI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&lt;PAT version="8"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transport_stream_id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="0x0010"&gt;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="0x0001"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="0x1234"/&gt;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&lt;service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="0x0002"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program_map_PID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="0x0678"/&gt;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&lt;/PAT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&lt;PMT version="4"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="0x0456" PCR_PID="0x1234"&gt;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CA_descriptor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CA_system_id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="0x0777" CA_PID="0x0251"/&gt;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&lt;component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elementary_PID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="0x0567"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="0x12"&gt;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="0x45"/&gt;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&lt;language code="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audio_type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="0x78"/&gt;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&lt;/ISO_639_language_descriptor&gt;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&lt;/component&gt;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&lt;/PMT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Reference format in user’s guide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can be used in XML or binary format anywhere</a:t>
            </a:r>
          </a:p>
          <a:p>
            <a:r>
              <a:rPr lang="en-US" dirty="0" smtClean="0"/>
              <a:t>Capture a table from a stream directly in XML format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-P tables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0x40 --max 1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--xml nit.xml \</a:t>
            </a:r>
          </a:p>
          <a:p>
            <a:pPr marL="628650" lvl="2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-O drop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Manually edit the XML file with a text editor</a:t>
            </a:r>
          </a:p>
          <a:p>
            <a:r>
              <a:rPr lang="en-US" dirty="0" smtClean="0"/>
              <a:t>Inject the updated XML table in the stream</a:t>
            </a:r>
          </a:p>
          <a:p>
            <a:pPr marL="628650" lvl="2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-I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-P inject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nit.xml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16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application: manual table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https://github.com/tsduck/tsduck.git</a:t>
            </a: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Dektec cards are not supported on macOS</a:t>
            </a:r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Doxygen-generated, see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TSDuck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 (Fedora, Ubuntu), ARM 32 bits (Raspberry Pi)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macOS High Sierra 10.13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software,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Install the TSDuck development environment</a:t>
            </a:r>
          </a:p>
          <a:p>
            <a:pPr lvl="1"/>
            <a:r>
              <a:rPr lang="en-US" dirty="0" smtClean="0"/>
              <a:t>Windows: “Development” option in installer</a:t>
            </a:r>
          </a:p>
          <a:p>
            <a:pPr lvl="1"/>
            <a:r>
              <a:rPr lang="en-US" dirty="0" smtClean="0"/>
              <a:t>Ubuntu,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Raspbian</a:t>
            </a:r>
            <a:r>
              <a:rPr lang="en-US" dirty="0" smtClean="0"/>
              <a:t>: 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-dev</a:t>
            </a:r>
          </a:p>
          <a:p>
            <a:pPr lvl="1"/>
            <a:r>
              <a:rPr lang="en-US" dirty="0" smtClean="0"/>
              <a:t>Fedora, Red Hat, CentOS: </a:t>
            </a:r>
            <a:r>
              <a:rPr lang="en-US" dirty="0"/>
              <a:t>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tsduck-devel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 code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Linux Makefile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usr/include/tsduck/tsduck.mk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/>
              <a:t>Typical </a:t>
            </a:r>
            <a:r>
              <a:rPr lang="en-US" dirty="0" smtClean="0"/>
              <a:t>macOS Makefile</a:t>
            </a:r>
            <a:endParaRPr lang="en-US" dirty="0"/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/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usr/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/include/tsduck/tsduck.mk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</a:t>
            </a: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TSDuck library on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Microsoft Visual Studio 2017</a:t>
            </a:r>
          </a:p>
          <a:p>
            <a:pPr lvl="1"/>
            <a:r>
              <a:rPr lang="en-US" dirty="0" smtClean="0"/>
              <a:t>Community Edition is free</a:t>
            </a:r>
          </a:p>
          <a:p>
            <a:r>
              <a:rPr lang="en-US" dirty="0" smtClean="0"/>
              <a:t>Modify the application’s </a:t>
            </a:r>
            <a:r>
              <a:rPr lang="en-US" dirty="0"/>
              <a:t>project file 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.vcxproj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Add one reference to the TSDuck property file</a:t>
            </a:r>
          </a:p>
          <a:p>
            <a:pPr lvl="2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&lt;Import Project="$(TSDUCK)\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tsduck.props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n-US" dirty="0" smtClean="0"/>
              <a:t>Just before </a:t>
            </a:r>
            <a:r>
              <a:rPr lang="en-US" dirty="0"/>
              <a:t>the final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&lt;/Project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closing tag</a:t>
            </a:r>
          </a:p>
          <a:p>
            <a:pPr lvl="1"/>
            <a:r>
              <a:rPr lang="en-US" dirty="0" smtClean="0"/>
              <a:t>And build the application as usual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TSDuck library on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Transmodulation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Analysis, edition, injection of PSI / SI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and editing PSI/SI in XML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acketization of SSU, etc.</a:t>
            </a:r>
          </a:p>
          <a:p>
            <a:pPr>
              <a:lnSpc>
                <a:spcPct val="90000"/>
              </a:lnSpc>
            </a:pPr>
            <a:r>
              <a:rPr lang="en-US" dirty="0"/>
              <a:t>MPE injection and </a:t>
            </a:r>
            <a:r>
              <a:rPr lang="en-US" dirty="0" smtClean="0"/>
              <a:t>extraction (Multi-Protocol Encapsulation)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Extraction of specific 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T2-MI (DVB-T2 Modulator Interface)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PLP’s (Physical Layer Pipe)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Teletext subtitles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SCTE 35 splicing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site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Open-source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re-built binary installers for Windows, Fedora, Ubuntu,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using Homebrew on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https://tsduck.github.io/doxy/html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Dektec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375</TotalTime>
  <Words>1932</Words>
  <Application>Microsoft Office PowerPoint</Application>
  <PresentationFormat>Affichage à l'écran (16:9)</PresentationFormat>
  <Paragraphs>415</Paragraphs>
  <Slides>39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Blank</vt:lpstr>
      <vt:lpstr>TSDuck</vt:lpstr>
      <vt:lpstr>Agenda</vt:lpstr>
      <vt:lpstr>TSDuck overview</vt:lpstr>
      <vt:lpstr>TSDuck sample usages (1/2)</vt:lpstr>
      <vt:lpstr>TSDuck sample usages (2/2)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(1/5)</vt:lpstr>
      <vt:lpstr>TSP examples (2/5)</vt:lpstr>
      <vt:lpstr>TSP examples (3/5)</vt:lpstr>
      <vt:lpstr>TSP examples (4/5)</vt:lpstr>
      <vt:lpstr>TSP examples (5/5)</vt:lpstr>
      <vt:lpstr>TSP input &amp; output plugins</vt:lpstr>
      <vt:lpstr>TSP processing plugins</vt:lpstr>
      <vt:lpstr>the PSI / SI table compiler</vt:lpstr>
      <vt:lpstr>Compiling PSI/SI tables</vt:lpstr>
      <vt:lpstr>Sample XML source file</vt:lpstr>
      <vt:lpstr>Typical application: manual table modification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The TSDuck library</vt:lpstr>
      <vt:lpstr>Using TSDuck as a library</vt:lpstr>
      <vt:lpstr>Building with TSDuck library on UNIX</vt:lpstr>
      <vt:lpstr>Building with TSDuck library on Windows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77</cp:revision>
  <dcterms:created xsi:type="dcterms:W3CDTF">2017-06-20T16:10:45Z</dcterms:created>
  <dcterms:modified xsi:type="dcterms:W3CDTF">2018-03-14T12:56:08Z</dcterms:modified>
</cp:coreProperties>
</file>