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6"/>
    <p:restoredTop sz="94674"/>
  </p:normalViewPr>
  <p:slideViewPr>
    <p:cSldViewPr snapToGrid="0" snapToObjects="1">
      <p:cViewPr>
        <p:scale>
          <a:sx n="150" d="100"/>
          <a:sy n="150" d="100"/>
        </p:scale>
        <p:origin x="-972" y="122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01700" y="863600"/>
            <a:ext cx="5080000" cy="1847592"/>
            <a:chOff x="901700" y="863600"/>
            <a:chExt cx="5080000" cy="1847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8636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rgbClr val="2EB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b="1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2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200" b="1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</a:t>
              </a:r>
              <a:endParaRPr lang="fr-FR" sz="12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11112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</a:t>
              </a:r>
              <a:r>
                <a:rPr lang="fr-FR" sz="10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sp</a:t>
              </a:r>
              <a:r>
                <a:rPr lang="fr-FR" sz="10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0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executable</a:t>
              </a:r>
              <a:endParaRPr lang="fr-FR" sz="10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16367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2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16367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1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16367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3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16367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plugin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16367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plugin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21891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21891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25726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nput TS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25726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13716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13620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13525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13430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741662" y="3714750"/>
            <a:ext cx="5719581" cy="2841625"/>
            <a:chOff x="741662" y="37147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47344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37147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37147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37973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38798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39624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40449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41275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4210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47625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2EB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 computer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5144958"/>
              <a:ext cx="775990" cy="381000"/>
            </a:xfrm>
            <a:prstGeom prst="ellipse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5059233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5059233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Dektec</a:t>
              </a:r>
            </a:p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DTA-110T</a:t>
              </a:r>
            </a:p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61592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2EB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ECMG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61592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2EB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EMMG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53354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53354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54701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54701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58019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58019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45074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48176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2EB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44447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coupler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49448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50078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40463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antenna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45646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400174" y="4410302"/>
              <a:ext cx="1539380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R1, R2, R3, R4, R5, R6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5350459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R9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57</Words>
  <Application>Microsoft Office PowerPoint</Application>
  <PresentationFormat>Format A4 (210 x 297 mm)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Thierry LELEGARD</cp:lastModifiedBy>
  <cp:revision>18</cp:revision>
  <dcterms:created xsi:type="dcterms:W3CDTF">2017-05-20T14:29:44Z</dcterms:created>
  <dcterms:modified xsi:type="dcterms:W3CDTF">2017-05-31T13:40:33Z</dcterms:modified>
</cp:coreProperties>
</file>