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93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4" r:id="rId23"/>
    <p:sldId id="277" r:id="rId24"/>
    <p:sldId id="278" r:id="rId25"/>
    <p:sldId id="289" r:id="rId26"/>
    <p:sldId id="290" r:id="rId27"/>
    <p:sldId id="291" r:id="rId28"/>
    <p:sldId id="29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7" r:id="rId39"/>
    <p:sldId id="25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0" d="100"/>
          <a:sy n="110" d="100"/>
        </p:scale>
        <p:origin x="-94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2018-03-22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tsduck.github.io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3.9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also a decompiler which generates XML from captured binary tables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(1/5)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(2/5)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XML table compiler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(3/5)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 injection and extraction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(5/5)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1995686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play</a:t>
            </a:r>
            <a:r>
              <a:rPr lang="en-US" dirty="0" smtClean="0"/>
              <a:t> : render output using VLC, </a:t>
            </a:r>
            <a:r>
              <a:rPr lang="en-US" dirty="0" err="1" smtClean="0"/>
              <a:t>mplayer</a:t>
            </a:r>
            <a:r>
              <a:rPr lang="en-US" dirty="0" smtClean="0"/>
              <a:t>, </a:t>
            </a:r>
            <a:r>
              <a:rPr lang="en-US" dirty="0" err="1" smtClean="0"/>
              <a:t>xine</a:t>
            </a:r>
            <a:r>
              <a:rPr lang="en-US" dirty="0" smtClean="0"/>
              <a:t>, whichever is available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</a:p>
          <a:p>
            <a:pPr lvl="1"/>
            <a:r>
              <a:rPr lang="en-US" dirty="0" smtClean="0"/>
              <a:t>50 packet processing plugins available today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can be used in XML or binary format anywhere</a:t>
            </a:r>
          </a:p>
          <a:p>
            <a:r>
              <a:rPr lang="en-US" dirty="0" smtClean="0"/>
              <a:t>Capture a table from a stream directly in XML format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--xml nit.xml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-O drop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edit the XML file with a text editor</a:t>
            </a:r>
          </a:p>
          <a:p>
            <a:r>
              <a:rPr lang="en-US" dirty="0" smtClean="0"/>
              <a:t>Inject the updated XML table 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-P inject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Dektec cards are not supported on macOS</a:t>
            </a:r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 (Fedora, Ubuntu), ARM 32 bits (Raspberry Pi)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macOS High Sierra 10.13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software,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r>
              <a:rPr lang="en-US" dirty="0" smtClean="0"/>
              <a:t>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Transmodulation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Analysis, edition, injection of PSI / SI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and editing PSI/SI in XML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acketization of SSU, etc.</a:t>
            </a:r>
          </a:p>
          <a:p>
            <a:pPr>
              <a:lnSpc>
                <a:spcPct val="90000"/>
              </a:lnSpc>
            </a:pPr>
            <a:r>
              <a:rPr lang="en-US" dirty="0"/>
              <a:t>MPE injection and </a:t>
            </a:r>
            <a:r>
              <a:rPr lang="en-US" dirty="0" smtClean="0"/>
              <a:t>extraction (Multi-Protocol Encapsulation)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Extraction of specific 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T2-MI (DVB-T2 Modulator Interface)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PLP’s (Physical Layer Pipe)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Teletext subtitles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SCTE 35 splicing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re-built binary installers for Windows, Fedora, Ubuntu,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using Homebrew on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Dektec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376</TotalTime>
  <Words>1932</Words>
  <Application>Microsoft Office PowerPoint</Application>
  <PresentationFormat>Affichage à l'écran (16:9)</PresentationFormat>
  <Paragraphs>415</Paragraphs>
  <Slides>39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Blank</vt:lpstr>
      <vt:lpstr>TSDuck</vt:lpstr>
      <vt:lpstr>Agenda</vt:lpstr>
      <vt:lpstr>TSDuck overview</vt:lpstr>
      <vt:lpstr>TSDuck sample usages (1/2)</vt:lpstr>
      <vt:lpstr>TSDuck sample usages (2/2)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(1/5)</vt:lpstr>
      <vt:lpstr>TSP examples (2/5)</vt:lpstr>
      <vt:lpstr>TSP examples (3/5)</vt:lpstr>
      <vt:lpstr>TSP examples (4/5)</vt:lpstr>
      <vt:lpstr>TSP examples (5/5)</vt:lpstr>
      <vt:lpstr>TSP input &amp; output plugins</vt:lpstr>
      <vt:lpstr>TSP processing plugins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78</cp:revision>
  <dcterms:created xsi:type="dcterms:W3CDTF">2017-06-20T16:10:45Z</dcterms:created>
  <dcterms:modified xsi:type="dcterms:W3CDTF">2018-03-22T16:06:28Z</dcterms:modified>
</cp:coreProperties>
</file>