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61" r:id="rId4"/>
    <p:sldId id="274" r:id="rId5"/>
    <p:sldId id="258" r:id="rId6"/>
    <p:sldId id="259" r:id="rId7"/>
    <p:sldId id="277" r:id="rId8"/>
    <p:sldId id="279" r:id="rId9"/>
    <p:sldId id="276" r:id="rId10"/>
    <p:sldId id="280" r:id="rId11"/>
    <p:sldId id="281" r:id="rId12"/>
    <p:sldId id="282" r:id="rId13"/>
    <p:sldId id="284" r:id="rId14"/>
    <p:sldId id="263" r:id="rId15"/>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Oswald" panose="00000500000000000000" pitchFamily="2" charset="0"/>
      <p:regular r:id="rId22"/>
      <p:bold r:id="rId23"/>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562"/>
    <a:srgbClr val="2E394D"/>
    <a:srgbClr val="FC8563"/>
    <a:srgbClr val="ED394B"/>
    <a:srgbClr val="2D3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p:scale>
          <a:sx n="75" d="100"/>
          <a:sy n="75" d="100"/>
        </p:scale>
        <p:origin x="3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39A1C66B-2F6A-4FAA-8725-06B8F538DB71}" type="datetimeFigureOut">
              <a:rPr lang="es-CO" smtClean="0"/>
              <a:t>4/06/2022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341396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A1C66B-2F6A-4FAA-8725-06B8F538DB71}" type="datetimeFigureOut">
              <a:rPr lang="es-CO" smtClean="0"/>
              <a:t>4/06/2022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140239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A1C66B-2F6A-4FAA-8725-06B8F538DB71}" type="datetimeFigureOut">
              <a:rPr lang="es-CO" smtClean="0"/>
              <a:t>4/06/2022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211640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A1C66B-2F6A-4FAA-8725-06B8F538DB71}" type="datetimeFigureOut">
              <a:rPr lang="es-CO" smtClean="0"/>
              <a:t>4/06/2022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216468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9A1C66B-2F6A-4FAA-8725-06B8F538DB71}" type="datetimeFigureOut">
              <a:rPr lang="es-CO" smtClean="0"/>
              <a:t>4/06/2022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87422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39A1C66B-2F6A-4FAA-8725-06B8F538DB71}" type="datetimeFigureOut">
              <a:rPr lang="es-CO" smtClean="0"/>
              <a:t>4/06/2022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124574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39A1C66B-2F6A-4FAA-8725-06B8F538DB71}" type="datetimeFigureOut">
              <a:rPr lang="es-CO" smtClean="0"/>
              <a:t>4/06/2022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322118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39A1C66B-2F6A-4FAA-8725-06B8F538DB71}" type="datetimeFigureOut">
              <a:rPr lang="es-CO" smtClean="0"/>
              <a:t>4/06/2022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256930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9A1C66B-2F6A-4FAA-8725-06B8F538DB71}" type="datetimeFigureOut">
              <a:rPr lang="es-CO" smtClean="0"/>
              <a:t>4/06/2022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99371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9A1C66B-2F6A-4FAA-8725-06B8F538DB71}" type="datetimeFigureOut">
              <a:rPr lang="es-CO" smtClean="0"/>
              <a:t>4/06/2022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400420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9A1C66B-2F6A-4FAA-8725-06B8F538DB71}" type="datetimeFigureOut">
              <a:rPr lang="es-CO" smtClean="0"/>
              <a:t>4/06/2022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6580E7F-2FD5-488C-BA28-B557B96FC283}" type="slidenum">
              <a:rPr lang="es-CO" smtClean="0"/>
              <a:t>‹Nº›</a:t>
            </a:fld>
            <a:endParaRPr lang="es-CO"/>
          </a:p>
        </p:txBody>
      </p:sp>
    </p:spTree>
    <p:extLst>
      <p:ext uri="{BB962C8B-B14F-4D97-AF65-F5344CB8AC3E}">
        <p14:creationId xmlns:p14="http://schemas.microsoft.com/office/powerpoint/2010/main" val="45862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1C66B-2F6A-4FAA-8725-06B8F538DB71}" type="datetimeFigureOut">
              <a:rPr lang="es-CO" smtClean="0"/>
              <a:t>4/06/2022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80E7F-2FD5-488C-BA28-B557B96FC283}" type="slidenum">
              <a:rPr lang="es-CO" smtClean="0"/>
              <a:t>‹Nº›</a:t>
            </a:fld>
            <a:endParaRPr lang="es-CO"/>
          </a:p>
        </p:txBody>
      </p:sp>
    </p:spTree>
    <p:extLst>
      <p:ext uri="{BB962C8B-B14F-4D97-AF65-F5344CB8AC3E}">
        <p14:creationId xmlns:p14="http://schemas.microsoft.com/office/powerpoint/2010/main" val="1950035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7B91028-FEAF-4157-86B1-4302E9816DD3}"/>
              </a:ext>
            </a:extLst>
          </p:cNvPr>
          <p:cNvPicPr>
            <a:picLocks noChangeAspect="1"/>
          </p:cNvPicPr>
          <p:nvPr/>
        </p:nvPicPr>
        <p:blipFill>
          <a:blip r:embed="rId2"/>
          <a:stretch>
            <a:fillRect/>
          </a:stretch>
        </p:blipFill>
        <p:spPr>
          <a:xfrm>
            <a:off x="-1" y="-44409"/>
            <a:ext cx="12172207" cy="6858000"/>
          </a:xfrm>
          <a:prstGeom prst="rect">
            <a:avLst/>
          </a:prstGeom>
        </p:spPr>
      </p:pic>
      <p:sp>
        <p:nvSpPr>
          <p:cNvPr id="4" name="Rectángulo 3"/>
          <p:cNvSpPr/>
          <p:nvPr/>
        </p:nvSpPr>
        <p:spPr>
          <a:xfrm>
            <a:off x="-19794" y="-44410"/>
            <a:ext cx="12211794" cy="6902409"/>
          </a:xfrm>
          <a:prstGeom prst="rect">
            <a:avLst/>
          </a:prstGeom>
          <a:gradFill>
            <a:gsLst>
              <a:gs pos="0">
                <a:srgbClr val="374562">
                  <a:alpha val="86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orma libre 7"/>
          <p:cNvSpPr/>
          <p:nvPr/>
        </p:nvSpPr>
        <p:spPr>
          <a:xfrm>
            <a:off x="838200" y="768096"/>
            <a:ext cx="10515600" cy="5321808"/>
          </a:xfrm>
          <a:custGeom>
            <a:avLst/>
            <a:gdLst>
              <a:gd name="connsiteX0" fmla="*/ 256032 w 10515600"/>
              <a:gd name="connsiteY0" fmla="*/ 256032 h 5321808"/>
              <a:gd name="connsiteX1" fmla="*/ 256032 w 10515600"/>
              <a:gd name="connsiteY1" fmla="*/ 5084064 h 5321808"/>
              <a:gd name="connsiteX2" fmla="*/ 10262616 w 10515600"/>
              <a:gd name="connsiteY2" fmla="*/ 5084064 h 5321808"/>
              <a:gd name="connsiteX3" fmla="*/ 10262616 w 10515600"/>
              <a:gd name="connsiteY3" fmla="*/ 256032 h 5321808"/>
              <a:gd name="connsiteX4" fmla="*/ 0 w 10515600"/>
              <a:gd name="connsiteY4" fmla="*/ 0 h 5321808"/>
              <a:gd name="connsiteX5" fmla="*/ 10515600 w 10515600"/>
              <a:gd name="connsiteY5" fmla="*/ 0 h 5321808"/>
              <a:gd name="connsiteX6" fmla="*/ 10515600 w 10515600"/>
              <a:gd name="connsiteY6" fmla="*/ 5321808 h 5321808"/>
              <a:gd name="connsiteX7" fmla="*/ 0 w 10515600"/>
              <a:gd name="connsiteY7" fmla="*/ 5321808 h 532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15600" h="5321808">
                <a:moveTo>
                  <a:pt x="256032" y="256032"/>
                </a:moveTo>
                <a:lnTo>
                  <a:pt x="256032" y="5084064"/>
                </a:lnTo>
                <a:lnTo>
                  <a:pt x="10262616" y="5084064"/>
                </a:lnTo>
                <a:lnTo>
                  <a:pt x="10262616" y="256032"/>
                </a:lnTo>
                <a:close/>
                <a:moveTo>
                  <a:pt x="0" y="0"/>
                </a:moveTo>
                <a:lnTo>
                  <a:pt x="10515600" y="0"/>
                </a:lnTo>
                <a:lnTo>
                  <a:pt x="10515600" y="5321808"/>
                </a:lnTo>
                <a:lnTo>
                  <a:pt x="0" y="5321808"/>
                </a:lnTo>
                <a:close/>
              </a:path>
            </a:pathLst>
          </a:cu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Title 1"/>
          <p:cNvSpPr txBox="1">
            <a:spLocks/>
          </p:cNvSpPr>
          <p:nvPr/>
        </p:nvSpPr>
        <p:spPr>
          <a:xfrm>
            <a:off x="1152538" y="1029982"/>
            <a:ext cx="62970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defRPr sz="2400" b="1">
                <a:solidFill>
                  <a:schemeClr val="bg1">
                    <a:lumMod val="50000"/>
                  </a:schemeClr>
                </a:solidFill>
                <a:latin typeface="Aileron Black" panose="00000A00000000000000" pitchFamily="50"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ctr"/>
            <a:r>
              <a:rPr lang="es-PE" altLang="es-CO" sz="6000" b="0" dirty="0">
                <a:gradFill>
                  <a:gsLst>
                    <a:gs pos="0">
                      <a:srgbClr val="FC8563"/>
                    </a:gs>
                    <a:gs pos="100000">
                      <a:srgbClr val="ED394B"/>
                    </a:gs>
                  </a:gsLst>
                  <a:lin ang="0" scaled="1"/>
                </a:gradFill>
                <a:latin typeface="Oswald" panose="02000303000000000000" pitchFamily="2" charset="0"/>
              </a:rPr>
              <a:t>Trabajo Final de Unidad II: Juego móvil en Unity </a:t>
            </a:r>
          </a:p>
        </p:txBody>
      </p:sp>
      <p:sp>
        <p:nvSpPr>
          <p:cNvPr id="10" name="Subtitle 2"/>
          <p:cNvSpPr txBox="1">
            <a:spLocks/>
          </p:cNvSpPr>
          <p:nvPr/>
        </p:nvSpPr>
        <p:spPr>
          <a:xfrm>
            <a:off x="1728654" y="4391338"/>
            <a:ext cx="6297075" cy="2542234"/>
          </a:xfrm>
          <a:prstGeom prst="rect">
            <a:avLst/>
          </a:prstGeom>
        </p:spPr>
        <p:txBody>
          <a:bodyPr wrap="square">
            <a:spAutoFit/>
          </a:bodyPr>
          <a:lstStyle>
            <a:defPPr>
              <a:defRPr lang="es-CO"/>
            </a:defPPr>
            <a:lvl1pPr algn="ctr" fontAlgn="auto">
              <a:lnSpc>
                <a:spcPct val="80000"/>
              </a:lnSpc>
              <a:spcBef>
                <a:spcPts val="1800"/>
              </a:spcBef>
              <a:spcAft>
                <a:spcPts val="0"/>
              </a:spcAft>
              <a:defRPr>
                <a:solidFill>
                  <a:schemeClr val="bg1">
                    <a:lumMod val="50000"/>
                  </a:schemeClr>
                </a:solidFill>
                <a:latin typeface="Aileron" panose="00000500000000000000" pitchFamily="50" charset="0"/>
                <a:cs typeface="Cordia New" panose="020B0304020202020204" pitchFamily="34" charset="-34"/>
              </a:defRPr>
            </a:lvl1pPr>
          </a:lstStyle>
          <a:p>
            <a:pPr algn="l"/>
            <a:r>
              <a:rPr lang="es-PE" altLang="es-CO" sz="2000" dirty="0">
                <a:solidFill>
                  <a:schemeClr val="bg1"/>
                </a:solidFill>
                <a:latin typeface="Oswald" panose="02000303000000000000" pitchFamily="2" charset="0"/>
                <a:ea typeface="Open Sans" panose="020B0606030504020204" pitchFamily="34" charset="0"/>
                <a:cs typeface="Open Sans" panose="020B0606030504020204" pitchFamily="34" charset="0"/>
              </a:rPr>
              <a:t>Curso: Diseño y Creación de video Juegos</a:t>
            </a:r>
          </a:p>
          <a:p>
            <a:pPr algn="l"/>
            <a:r>
              <a:rPr lang="es-PE" altLang="es-CO" sz="2000" dirty="0">
                <a:solidFill>
                  <a:schemeClr val="bg1"/>
                </a:solidFill>
                <a:latin typeface="Oswald" panose="02000303000000000000" pitchFamily="2" charset="0"/>
                <a:ea typeface="Open Sans" panose="020B0606030504020204" pitchFamily="34" charset="0"/>
                <a:cs typeface="Open Sans" panose="020B0606030504020204" pitchFamily="34" charset="0"/>
              </a:rPr>
              <a:t>Docente: Ing. Patrick Cuadros Quiroga </a:t>
            </a:r>
          </a:p>
          <a:p>
            <a:pPr algn="l"/>
            <a:r>
              <a:rPr lang="es-PE" altLang="es-CO" sz="2000" dirty="0">
                <a:solidFill>
                  <a:schemeClr val="bg1"/>
                </a:solidFill>
                <a:latin typeface="Oswald" panose="02000303000000000000" pitchFamily="2" charset="0"/>
                <a:ea typeface="Open Sans" panose="020B0606030504020204" pitchFamily="34" charset="0"/>
                <a:cs typeface="Open Sans" panose="020B0606030504020204" pitchFamily="34" charset="0"/>
              </a:rPr>
              <a:t>Integrante: Frank Kevin Paz </a:t>
            </a:r>
            <a:r>
              <a:rPr lang="es-PE" altLang="es-CO" sz="2000" dirty="0" err="1">
                <a:solidFill>
                  <a:schemeClr val="bg1"/>
                </a:solidFill>
                <a:latin typeface="Oswald" panose="02000303000000000000" pitchFamily="2" charset="0"/>
                <a:ea typeface="Open Sans" panose="020B0606030504020204" pitchFamily="34" charset="0"/>
                <a:cs typeface="Open Sans" panose="020B0606030504020204" pitchFamily="34" charset="0"/>
              </a:rPr>
              <a:t>Huaychani</a:t>
            </a:r>
            <a:endParaRPr lang="es-PE" altLang="es-CO" sz="2000" dirty="0">
              <a:solidFill>
                <a:schemeClr val="bg1"/>
              </a:solidFill>
              <a:latin typeface="Oswald" panose="02000303000000000000" pitchFamily="2" charset="0"/>
              <a:ea typeface="Open Sans" panose="020B0606030504020204" pitchFamily="34" charset="0"/>
              <a:cs typeface="Open Sans" panose="020B0606030504020204" pitchFamily="34" charset="0"/>
            </a:endParaRPr>
          </a:p>
          <a:p>
            <a:pPr algn="l"/>
            <a:endParaRPr lang="es-PE" altLang="es-CO" sz="3200" dirty="0">
              <a:solidFill>
                <a:schemeClr val="bg1"/>
              </a:solidFill>
              <a:latin typeface="Oswald" panose="02000303000000000000" pitchFamily="2" charset="0"/>
              <a:ea typeface="Open Sans" panose="020B0606030504020204" pitchFamily="34" charset="0"/>
              <a:cs typeface="Open Sans" panose="020B0606030504020204" pitchFamily="34" charset="0"/>
            </a:endParaRPr>
          </a:p>
          <a:p>
            <a:endParaRPr lang="es-CO" altLang="es-CO" sz="3200" dirty="0">
              <a:solidFill>
                <a:schemeClr val="bg1"/>
              </a:solidFill>
              <a:latin typeface="Oswald" panose="02000303000000000000" pitchFamily="2" charset="0"/>
              <a:ea typeface="Open Sans" panose="020B0606030504020204" pitchFamily="34" charset="0"/>
              <a:cs typeface="Open Sans" panose="020B0606030504020204" pitchFamily="34" charset="0"/>
            </a:endParaRPr>
          </a:p>
        </p:txBody>
      </p:sp>
      <p:sp>
        <p:nvSpPr>
          <p:cNvPr id="11" name="Rectángulo 10"/>
          <p:cNvSpPr/>
          <p:nvPr/>
        </p:nvSpPr>
        <p:spPr>
          <a:xfrm>
            <a:off x="1303515" y="3951978"/>
            <a:ext cx="6249072" cy="66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pic>
        <p:nvPicPr>
          <p:cNvPr id="3" name="Imagen 2">
            <a:extLst>
              <a:ext uri="{FF2B5EF4-FFF2-40B4-BE49-F238E27FC236}">
                <a16:creationId xmlns:a16="http://schemas.microsoft.com/office/drawing/2014/main" id="{BA09DD05-0796-40CE-84F4-ECF0E0B8E0B4}"/>
              </a:ext>
            </a:extLst>
          </p:cNvPr>
          <p:cNvPicPr>
            <a:picLocks noChangeAspect="1"/>
          </p:cNvPicPr>
          <p:nvPr/>
        </p:nvPicPr>
        <p:blipFill>
          <a:blip r:embed="rId3"/>
          <a:stretch>
            <a:fillRect/>
          </a:stretch>
        </p:blipFill>
        <p:spPr>
          <a:xfrm>
            <a:off x="7763950" y="1029982"/>
            <a:ext cx="3316317" cy="4812018"/>
          </a:xfrm>
          <a:prstGeom prst="rect">
            <a:avLst/>
          </a:prstGeom>
        </p:spPr>
      </p:pic>
    </p:spTree>
    <p:extLst>
      <p:ext uri="{BB962C8B-B14F-4D97-AF65-F5344CB8AC3E}">
        <p14:creationId xmlns:p14="http://schemas.microsoft.com/office/powerpoint/2010/main" val="303779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p:cNvPicPr>
            <a:picLocks noChangeAspect="1"/>
          </p:cNvPicPr>
          <p:nvPr/>
        </p:nvPicPr>
        <p:blipFill rotWithShape="1">
          <a:blip r:embed="rId2">
            <a:extLst>
              <a:ext uri="{28A0092B-C50C-407E-A947-70E740481C1C}">
                <a14:useLocalDpi xmlns:a14="http://schemas.microsoft.com/office/drawing/2010/main" val="0"/>
              </a:ext>
            </a:extLst>
          </a:blip>
          <a:srcRect r="18307"/>
          <a:stretch/>
        </p:blipFill>
        <p:spPr>
          <a:xfrm>
            <a:off x="-12191" y="0"/>
            <a:ext cx="12192000" cy="1258252"/>
          </a:xfrm>
          <a:prstGeom prst="rect">
            <a:avLst/>
          </a:prstGeom>
        </p:spPr>
      </p:pic>
      <p:sp>
        <p:nvSpPr>
          <p:cNvPr id="2" name="Rectángulo 1"/>
          <p:cNvSpPr/>
          <p:nvPr/>
        </p:nvSpPr>
        <p:spPr>
          <a:xfrm>
            <a:off x="1" y="0"/>
            <a:ext cx="12192000" cy="1258252"/>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5">
            <a:extLst>
              <a:ext uri="{FF2B5EF4-FFF2-40B4-BE49-F238E27FC236}">
                <a16:creationId xmlns:a16="http://schemas.microsoft.com/office/drawing/2014/main" id="{ED8132CC-CEE7-4A52-8E82-18E57340C58B}"/>
              </a:ext>
            </a:extLst>
          </p:cNvPr>
          <p:cNvSpPr txBox="1">
            <a:spLocks noChangeArrowheads="1"/>
          </p:cNvSpPr>
          <p:nvPr/>
        </p:nvSpPr>
        <p:spPr bwMode="auto">
          <a:xfrm>
            <a:off x="785717" y="367516"/>
            <a:ext cx="57801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7.1 Metodología, técnicas usadas</a:t>
            </a:r>
          </a:p>
        </p:txBody>
      </p:sp>
      <p:sp>
        <p:nvSpPr>
          <p:cNvPr id="25" name="Rectángulo 24">
            <a:extLst>
              <a:ext uri="{FF2B5EF4-FFF2-40B4-BE49-F238E27FC236}">
                <a16:creationId xmlns:a16="http://schemas.microsoft.com/office/drawing/2014/main" id="{506A7A80-36E5-4D08-B5E1-9A23161736E7}"/>
              </a:ext>
            </a:extLst>
          </p:cNvPr>
          <p:cNvSpPr/>
          <p:nvPr/>
        </p:nvSpPr>
        <p:spPr>
          <a:xfrm>
            <a:off x="981540" y="1006817"/>
            <a:ext cx="418039"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8" name="CuadroTexto 5">
            <a:extLst>
              <a:ext uri="{FF2B5EF4-FFF2-40B4-BE49-F238E27FC236}">
                <a16:creationId xmlns:a16="http://schemas.microsoft.com/office/drawing/2014/main" id="{2815A74B-BECA-4C8B-8F07-B804C02A359C}"/>
              </a:ext>
            </a:extLst>
          </p:cNvPr>
          <p:cNvSpPr txBox="1">
            <a:spLocks noChangeArrowheads="1"/>
          </p:cNvSpPr>
          <p:nvPr/>
        </p:nvSpPr>
        <p:spPr bwMode="auto">
          <a:xfrm>
            <a:off x="607917" y="1625768"/>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57200" indent="-457200">
              <a:buFont typeface="Arial" panose="020B0604020202020204" pitchFamily="34" charset="0"/>
              <a:buChar char="•"/>
            </a:pPr>
            <a:r>
              <a:rPr lang="es-CO" altLang="es-CO" sz="2800" dirty="0" err="1">
                <a:latin typeface="Oswald" panose="02000303000000000000" pitchFamily="2" charset="0"/>
              </a:rPr>
              <a:t>CameraFollow</a:t>
            </a:r>
            <a:endParaRPr lang="es-CO" altLang="es-CO" sz="2800" dirty="0">
              <a:latin typeface="Oswald" panose="02000303000000000000" pitchFamily="2" charset="0"/>
            </a:endParaRPr>
          </a:p>
        </p:txBody>
      </p:sp>
      <p:pic>
        <p:nvPicPr>
          <p:cNvPr id="4" name="Imagen 3">
            <a:extLst>
              <a:ext uri="{FF2B5EF4-FFF2-40B4-BE49-F238E27FC236}">
                <a16:creationId xmlns:a16="http://schemas.microsoft.com/office/drawing/2014/main" id="{E7A56E99-BF6F-47A9-A84C-434D7C3729CC}"/>
              </a:ext>
            </a:extLst>
          </p:cNvPr>
          <p:cNvPicPr>
            <a:picLocks noChangeAspect="1"/>
          </p:cNvPicPr>
          <p:nvPr/>
        </p:nvPicPr>
        <p:blipFill>
          <a:blip r:embed="rId3"/>
          <a:stretch>
            <a:fillRect/>
          </a:stretch>
        </p:blipFill>
        <p:spPr>
          <a:xfrm>
            <a:off x="785717" y="2516504"/>
            <a:ext cx="5295949" cy="3485024"/>
          </a:xfrm>
          <a:prstGeom prst="rect">
            <a:avLst/>
          </a:prstGeom>
        </p:spPr>
      </p:pic>
      <p:pic>
        <p:nvPicPr>
          <p:cNvPr id="7" name="Imagen 6">
            <a:extLst>
              <a:ext uri="{FF2B5EF4-FFF2-40B4-BE49-F238E27FC236}">
                <a16:creationId xmlns:a16="http://schemas.microsoft.com/office/drawing/2014/main" id="{9FD3F478-6E9E-497B-B11D-A752ABB9B9EE}"/>
              </a:ext>
            </a:extLst>
          </p:cNvPr>
          <p:cNvPicPr>
            <a:picLocks noChangeAspect="1"/>
          </p:cNvPicPr>
          <p:nvPr/>
        </p:nvPicPr>
        <p:blipFill>
          <a:blip r:embed="rId4"/>
          <a:stretch>
            <a:fillRect/>
          </a:stretch>
        </p:blipFill>
        <p:spPr>
          <a:xfrm>
            <a:off x="7391400" y="2516504"/>
            <a:ext cx="4140200" cy="3485024"/>
          </a:xfrm>
          <a:prstGeom prst="rect">
            <a:avLst/>
          </a:prstGeom>
        </p:spPr>
      </p:pic>
      <p:sp>
        <p:nvSpPr>
          <p:cNvPr id="13" name="CuadroTexto 5">
            <a:extLst>
              <a:ext uri="{FF2B5EF4-FFF2-40B4-BE49-F238E27FC236}">
                <a16:creationId xmlns:a16="http://schemas.microsoft.com/office/drawing/2014/main" id="{17745EEE-3ABA-4914-8EA7-B1E78B1A4710}"/>
              </a:ext>
            </a:extLst>
          </p:cNvPr>
          <p:cNvSpPr txBox="1">
            <a:spLocks noChangeArrowheads="1"/>
          </p:cNvSpPr>
          <p:nvPr/>
        </p:nvSpPr>
        <p:spPr bwMode="auto">
          <a:xfrm>
            <a:off x="7046817" y="1625768"/>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57200" indent="-457200">
              <a:buFont typeface="Arial" panose="020B0604020202020204" pitchFamily="34" charset="0"/>
              <a:buChar char="•"/>
            </a:pPr>
            <a:r>
              <a:rPr lang="es-CO" altLang="es-CO" sz="2800">
                <a:latin typeface="Oswald" panose="02000303000000000000" pitchFamily="2" charset="0"/>
              </a:rPr>
              <a:t>BoxSpawner</a:t>
            </a:r>
            <a:endParaRPr lang="es-CO" altLang="es-CO" sz="2800" dirty="0">
              <a:latin typeface="Oswald" panose="02000303000000000000" pitchFamily="2" charset="0"/>
            </a:endParaRPr>
          </a:p>
        </p:txBody>
      </p:sp>
    </p:spTree>
    <p:extLst>
      <p:ext uri="{BB962C8B-B14F-4D97-AF65-F5344CB8AC3E}">
        <p14:creationId xmlns:p14="http://schemas.microsoft.com/office/powerpoint/2010/main" val="348730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p:cNvPicPr>
            <a:picLocks noChangeAspect="1"/>
          </p:cNvPicPr>
          <p:nvPr/>
        </p:nvPicPr>
        <p:blipFill rotWithShape="1">
          <a:blip r:embed="rId2">
            <a:extLst>
              <a:ext uri="{28A0092B-C50C-407E-A947-70E740481C1C}">
                <a14:useLocalDpi xmlns:a14="http://schemas.microsoft.com/office/drawing/2010/main" val="0"/>
              </a:ext>
            </a:extLst>
          </a:blip>
          <a:srcRect r="18307"/>
          <a:stretch/>
        </p:blipFill>
        <p:spPr>
          <a:xfrm>
            <a:off x="-12191" y="0"/>
            <a:ext cx="12192000" cy="1258252"/>
          </a:xfrm>
          <a:prstGeom prst="rect">
            <a:avLst/>
          </a:prstGeom>
        </p:spPr>
      </p:pic>
      <p:sp>
        <p:nvSpPr>
          <p:cNvPr id="2" name="Rectángulo 1"/>
          <p:cNvSpPr/>
          <p:nvPr/>
        </p:nvSpPr>
        <p:spPr>
          <a:xfrm>
            <a:off x="1" y="0"/>
            <a:ext cx="12192000" cy="1258252"/>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5">
            <a:extLst>
              <a:ext uri="{FF2B5EF4-FFF2-40B4-BE49-F238E27FC236}">
                <a16:creationId xmlns:a16="http://schemas.microsoft.com/office/drawing/2014/main" id="{ED8132CC-CEE7-4A52-8E82-18E57340C58B}"/>
              </a:ext>
            </a:extLst>
          </p:cNvPr>
          <p:cNvSpPr txBox="1">
            <a:spLocks noChangeArrowheads="1"/>
          </p:cNvSpPr>
          <p:nvPr/>
        </p:nvSpPr>
        <p:spPr bwMode="auto">
          <a:xfrm>
            <a:off x="785717" y="367516"/>
            <a:ext cx="57801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7.1 Metodología, técnicas usadas</a:t>
            </a:r>
          </a:p>
        </p:txBody>
      </p:sp>
      <p:sp>
        <p:nvSpPr>
          <p:cNvPr id="25" name="Rectángulo 24">
            <a:extLst>
              <a:ext uri="{FF2B5EF4-FFF2-40B4-BE49-F238E27FC236}">
                <a16:creationId xmlns:a16="http://schemas.microsoft.com/office/drawing/2014/main" id="{506A7A80-36E5-4D08-B5E1-9A23161736E7}"/>
              </a:ext>
            </a:extLst>
          </p:cNvPr>
          <p:cNvSpPr/>
          <p:nvPr/>
        </p:nvSpPr>
        <p:spPr>
          <a:xfrm>
            <a:off x="981540" y="1006817"/>
            <a:ext cx="418039"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8" name="CuadroTexto 5">
            <a:extLst>
              <a:ext uri="{FF2B5EF4-FFF2-40B4-BE49-F238E27FC236}">
                <a16:creationId xmlns:a16="http://schemas.microsoft.com/office/drawing/2014/main" id="{2815A74B-BECA-4C8B-8F07-B804C02A359C}"/>
              </a:ext>
            </a:extLst>
          </p:cNvPr>
          <p:cNvSpPr txBox="1">
            <a:spLocks noChangeArrowheads="1"/>
          </p:cNvSpPr>
          <p:nvPr/>
        </p:nvSpPr>
        <p:spPr bwMode="auto">
          <a:xfrm>
            <a:off x="608439" y="1442010"/>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57200" indent="-457200">
              <a:buFont typeface="Arial" panose="020B0604020202020204" pitchFamily="34" charset="0"/>
              <a:buChar char="•"/>
            </a:pPr>
            <a:r>
              <a:rPr lang="es-CO" altLang="es-CO" sz="2800" dirty="0" err="1">
                <a:latin typeface="Oswald" panose="02000303000000000000" pitchFamily="2" charset="0"/>
              </a:rPr>
              <a:t>BoxScript</a:t>
            </a:r>
            <a:endParaRPr lang="es-CO" altLang="es-CO" sz="2800" dirty="0">
              <a:latin typeface="Oswald" panose="02000303000000000000" pitchFamily="2" charset="0"/>
            </a:endParaRPr>
          </a:p>
        </p:txBody>
      </p:sp>
      <p:pic>
        <p:nvPicPr>
          <p:cNvPr id="5" name="Imagen 4">
            <a:extLst>
              <a:ext uri="{FF2B5EF4-FFF2-40B4-BE49-F238E27FC236}">
                <a16:creationId xmlns:a16="http://schemas.microsoft.com/office/drawing/2014/main" id="{2F8C1675-1E89-490E-8FA6-563A5842F92D}"/>
              </a:ext>
            </a:extLst>
          </p:cNvPr>
          <p:cNvPicPr>
            <a:picLocks noChangeAspect="1"/>
          </p:cNvPicPr>
          <p:nvPr/>
        </p:nvPicPr>
        <p:blipFill>
          <a:blip r:embed="rId3"/>
          <a:stretch>
            <a:fillRect/>
          </a:stretch>
        </p:blipFill>
        <p:spPr>
          <a:xfrm>
            <a:off x="785717" y="2148988"/>
            <a:ext cx="3710083" cy="4491050"/>
          </a:xfrm>
          <a:prstGeom prst="rect">
            <a:avLst/>
          </a:prstGeom>
        </p:spPr>
      </p:pic>
      <p:pic>
        <p:nvPicPr>
          <p:cNvPr id="9" name="Imagen 8">
            <a:extLst>
              <a:ext uri="{FF2B5EF4-FFF2-40B4-BE49-F238E27FC236}">
                <a16:creationId xmlns:a16="http://schemas.microsoft.com/office/drawing/2014/main" id="{ABAFA8BF-ACAA-4E8D-8DAC-548D078BA8ED}"/>
              </a:ext>
            </a:extLst>
          </p:cNvPr>
          <p:cNvPicPr>
            <a:picLocks noChangeAspect="1"/>
          </p:cNvPicPr>
          <p:nvPr/>
        </p:nvPicPr>
        <p:blipFill>
          <a:blip r:embed="rId4"/>
          <a:stretch>
            <a:fillRect/>
          </a:stretch>
        </p:blipFill>
        <p:spPr>
          <a:xfrm>
            <a:off x="5209446" y="2148988"/>
            <a:ext cx="6607439" cy="4491050"/>
          </a:xfrm>
          <a:prstGeom prst="rect">
            <a:avLst/>
          </a:prstGeom>
        </p:spPr>
      </p:pic>
    </p:spTree>
    <p:extLst>
      <p:ext uri="{BB962C8B-B14F-4D97-AF65-F5344CB8AC3E}">
        <p14:creationId xmlns:p14="http://schemas.microsoft.com/office/powerpoint/2010/main" val="269705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p:cNvPicPr>
            <a:picLocks noChangeAspect="1"/>
          </p:cNvPicPr>
          <p:nvPr/>
        </p:nvPicPr>
        <p:blipFill rotWithShape="1">
          <a:blip r:embed="rId2">
            <a:extLst>
              <a:ext uri="{28A0092B-C50C-407E-A947-70E740481C1C}">
                <a14:useLocalDpi xmlns:a14="http://schemas.microsoft.com/office/drawing/2010/main" val="0"/>
              </a:ext>
            </a:extLst>
          </a:blip>
          <a:srcRect r="18307"/>
          <a:stretch/>
        </p:blipFill>
        <p:spPr>
          <a:xfrm>
            <a:off x="-12191" y="0"/>
            <a:ext cx="12192000" cy="1258252"/>
          </a:xfrm>
          <a:prstGeom prst="rect">
            <a:avLst/>
          </a:prstGeom>
        </p:spPr>
      </p:pic>
      <p:sp>
        <p:nvSpPr>
          <p:cNvPr id="2" name="Rectángulo 1"/>
          <p:cNvSpPr/>
          <p:nvPr/>
        </p:nvSpPr>
        <p:spPr>
          <a:xfrm>
            <a:off x="1" y="0"/>
            <a:ext cx="12192000" cy="1258252"/>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5">
            <a:extLst>
              <a:ext uri="{FF2B5EF4-FFF2-40B4-BE49-F238E27FC236}">
                <a16:creationId xmlns:a16="http://schemas.microsoft.com/office/drawing/2014/main" id="{ED8132CC-CEE7-4A52-8E82-18E57340C58B}"/>
              </a:ext>
            </a:extLst>
          </p:cNvPr>
          <p:cNvSpPr txBox="1">
            <a:spLocks noChangeArrowheads="1"/>
          </p:cNvSpPr>
          <p:nvPr/>
        </p:nvSpPr>
        <p:spPr bwMode="auto">
          <a:xfrm>
            <a:off x="785717" y="367516"/>
            <a:ext cx="57801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7.1 Metodología, técnicas usadas</a:t>
            </a:r>
          </a:p>
        </p:txBody>
      </p:sp>
      <p:sp>
        <p:nvSpPr>
          <p:cNvPr id="25" name="Rectángulo 24">
            <a:extLst>
              <a:ext uri="{FF2B5EF4-FFF2-40B4-BE49-F238E27FC236}">
                <a16:creationId xmlns:a16="http://schemas.microsoft.com/office/drawing/2014/main" id="{506A7A80-36E5-4D08-B5E1-9A23161736E7}"/>
              </a:ext>
            </a:extLst>
          </p:cNvPr>
          <p:cNvSpPr/>
          <p:nvPr/>
        </p:nvSpPr>
        <p:spPr>
          <a:xfrm>
            <a:off x="981540" y="1006817"/>
            <a:ext cx="418039"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8" name="CuadroTexto 5">
            <a:extLst>
              <a:ext uri="{FF2B5EF4-FFF2-40B4-BE49-F238E27FC236}">
                <a16:creationId xmlns:a16="http://schemas.microsoft.com/office/drawing/2014/main" id="{2815A74B-BECA-4C8B-8F07-B804C02A359C}"/>
              </a:ext>
            </a:extLst>
          </p:cNvPr>
          <p:cNvSpPr txBox="1">
            <a:spLocks noChangeArrowheads="1"/>
          </p:cNvSpPr>
          <p:nvPr/>
        </p:nvSpPr>
        <p:spPr bwMode="auto">
          <a:xfrm>
            <a:off x="608439" y="1442010"/>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57200" indent="-457200">
              <a:buFont typeface="Arial" panose="020B0604020202020204" pitchFamily="34" charset="0"/>
              <a:buChar char="•"/>
            </a:pPr>
            <a:r>
              <a:rPr lang="es-CO" altLang="es-CO" sz="2800" dirty="0" err="1">
                <a:latin typeface="Oswald" panose="02000303000000000000" pitchFamily="2" charset="0"/>
              </a:rPr>
              <a:t>BoxScript</a:t>
            </a:r>
            <a:endParaRPr lang="es-CO" altLang="es-CO" sz="2800" dirty="0">
              <a:latin typeface="Oswald" panose="02000303000000000000" pitchFamily="2" charset="0"/>
            </a:endParaRPr>
          </a:p>
        </p:txBody>
      </p:sp>
      <p:pic>
        <p:nvPicPr>
          <p:cNvPr id="4" name="Imagen 3">
            <a:extLst>
              <a:ext uri="{FF2B5EF4-FFF2-40B4-BE49-F238E27FC236}">
                <a16:creationId xmlns:a16="http://schemas.microsoft.com/office/drawing/2014/main" id="{9C2C5963-B0BA-4041-83FF-26DE9D88EA36}"/>
              </a:ext>
            </a:extLst>
          </p:cNvPr>
          <p:cNvPicPr>
            <a:picLocks noChangeAspect="1"/>
          </p:cNvPicPr>
          <p:nvPr/>
        </p:nvPicPr>
        <p:blipFill>
          <a:blip r:embed="rId3"/>
          <a:stretch>
            <a:fillRect/>
          </a:stretch>
        </p:blipFill>
        <p:spPr>
          <a:xfrm>
            <a:off x="2302340" y="2074604"/>
            <a:ext cx="3063815" cy="4527334"/>
          </a:xfrm>
          <a:prstGeom prst="rect">
            <a:avLst/>
          </a:prstGeom>
        </p:spPr>
      </p:pic>
      <p:pic>
        <p:nvPicPr>
          <p:cNvPr id="7" name="Imagen 6">
            <a:extLst>
              <a:ext uri="{FF2B5EF4-FFF2-40B4-BE49-F238E27FC236}">
                <a16:creationId xmlns:a16="http://schemas.microsoft.com/office/drawing/2014/main" id="{65596D57-CFAA-402A-AE32-7A33EBD54949}"/>
              </a:ext>
            </a:extLst>
          </p:cNvPr>
          <p:cNvPicPr>
            <a:picLocks noChangeAspect="1"/>
          </p:cNvPicPr>
          <p:nvPr/>
        </p:nvPicPr>
        <p:blipFill>
          <a:blip r:embed="rId4"/>
          <a:stretch>
            <a:fillRect/>
          </a:stretch>
        </p:blipFill>
        <p:spPr>
          <a:xfrm>
            <a:off x="7021512" y="2074604"/>
            <a:ext cx="3240088" cy="4460669"/>
          </a:xfrm>
          <a:prstGeom prst="rect">
            <a:avLst/>
          </a:prstGeom>
        </p:spPr>
      </p:pic>
    </p:spTree>
    <p:extLst>
      <p:ext uri="{BB962C8B-B14F-4D97-AF65-F5344CB8AC3E}">
        <p14:creationId xmlns:p14="http://schemas.microsoft.com/office/powerpoint/2010/main" val="181129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p:cNvPicPr>
            <a:picLocks noChangeAspect="1"/>
          </p:cNvPicPr>
          <p:nvPr/>
        </p:nvPicPr>
        <p:blipFill rotWithShape="1">
          <a:blip r:embed="rId2">
            <a:extLst>
              <a:ext uri="{28A0092B-C50C-407E-A947-70E740481C1C}">
                <a14:useLocalDpi xmlns:a14="http://schemas.microsoft.com/office/drawing/2010/main" val="0"/>
              </a:ext>
            </a:extLst>
          </a:blip>
          <a:srcRect r="18307"/>
          <a:stretch/>
        </p:blipFill>
        <p:spPr>
          <a:xfrm>
            <a:off x="-12191" y="0"/>
            <a:ext cx="12192000" cy="1258252"/>
          </a:xfrm>
          <a:prstGeom prst="rect">
            <a:avLst/>
          </a:prstGeom>
        </p:spPr>
      </p:pic>
      <p:sp>
        <p:nvSpPr>
          <p:cNvPr id="2" name="Rectángulo 1"/>
          <p:cNvSpPr/>
          <p:nvPr/>
        </p:nvSpPr>
        <p:spPr>
          <a:xfrm>
            <a:off x="1" y="0"/>
            <a:ext cx="12192000" cy="1258252"/>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5">
            <a:extLst>
              <a:ext uri="{FF2B5EF4-FFF2-40B4-BE49-F238E27FC236}">
                <a16:creationId xmlns:a16="http://schemas.microsoft.com/office/drawing/2014/main" id="{ED8132CC-CEE7-4A52-8E82-18E57340C58B}"/>
              </a:ext>
            </a:extLst>
          </p:cNvPr>
          <p:cNvSpPr txBox="1">
            <a:spLocks noChangeArrowheads="1"/>
          </p:cNvSpPr>
          <p:nvPr/>
        </p:nvSpPr>
        <p:spPr bwMode="auto">
          <a:xfrm>
            <a:off x="785717" y="367516"/>
            <a:ext cx="57801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7.1 Metodología, técnicas usadas</a:t>
            </a:r>
          </a:p>
        </p:txBody>
      </p:sp>
      <p:sp>
        <p:nvSpPr>
          <p:cNvPr id="25" name="Rectángulo 24">
            <a:extLst>
              <a:ext uri="{FF2B5EF4-FFF2-40B4-BE49-F238E27FC236}">
                <a16:creationId xmlns:a16="http://schemas.microsoft.com/office/drawing/2014/main" id="{506A7A80-36E5-4D08-B5E1-9A23161736E7}"/>
              </a:ext>
            </a:extLst>
          </p:cNvPr>
          <p:cNvSpPr/>
          <p:nvPr/>
        </p:nvSpPr>
        <p:spPr>
          <a:xfrm>
            <a:off x="981540" y="1006817"/>
            <a:ext cx="418039"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8" name="CuadroTexto 5">
            <a:extLst>
              <a:ext uri="{FF2B5EF4-FFF2-40B4-BE49-F238E27FC236}">
                <a16:creationId xmlns:a16="http://schemas.microsoft.com/office/drawing/2014/main" id="{2815A74B-BECA-4C8B-8F07-B804C02A359C}"/>
              </a:ext>
            </a:extLst>
          </p:cNvPr>
          <p:cNvSpPr txBox="1">
            <a:spLocks noChangeArrowheads="1"/>
          </p:cNvSpPr>
          <p:nvPr/>
        </p:nvSpPr>
        <p:spPr bwMode="auto">
          <a:xfrm>
            <a:off x="608439" y="1442010"/>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57200" indent="-457200">
              <a:buFont typeface="Arial" panose="020B0604020202020204" pitchFamily="34" charset="0"/>
              <a:buChar char="•"/>
            </a:pPr>
            <a:r>
              <a:rPr lang="es-CO" altLang="es-CO" sz="2800" dirty="0">
                <a:latin typeface="Oswald" panose="02000303000000000000" pitchFamily="2" charset="0"/>
              </a:rPr>
              <a:t>Juego</a:t>
            </a:r>
          </a:p>
        </p:txBody>
      </p:sp>
      <p:pic>
        <p:nvPicPr>
          <p:cNvPr id="5" name="Imagen 4">
            <a:extLst>
              <a:ext uri="{FF2B5EF4-FFF2-40B4-BE49-F238E27FC236}">
                <a16:creationId xmlns:a16="http://schemas.microsoft.com/office/drawing/2014/main" id="{57B9C1E6-4E42-4BCE-AAFA-BBEFEB3A8428}"/>
              </a:ext>
            </a:extLst>
          </p:cNvPr>
          <p:cNvPicPr>
            <a:picLocks noChangeAspect="1"/>
          </p:cNvPicPr>
          <p:nvPr/>
        </p:nvPicPr>
        <p:blipFill rotWithShape="1">
          <a:blip r:embed="rId3"/>
          <a:srcRect l="1215"/>
          <a:stretch/>
        </p:blipFill>
        <p:spPr>
          <a:xfrm>
            <a:off x="2640757" y="2054448"/>
            <a:ext cx="7301148" cy="3991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948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gradFill>
            <a:gsLst>
              <a:gs pos="0">
                <a:srgbClr val="374562"/>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orma libre 7"/>
          <p:cNvSpPr/>
          <p:nvPr/>
        </p:nvSpPr>
        <p:spPr>
          <a:xfrm>
            <a:off x="838200" y="768096"/>
            <a:ext cx="10515600" cy="5321808"/>
          </a:xfrm>
          <a:custGeom>
            <a:avLst/>
            <a:gdLst>
              <a:gd name="connsiteX0" fmla="*/ 256032 w 10515600"/>
              <a:gd name="connsiteY0" fmla="*/ 256032 h 5321808"/>
              <a:gd name="connsiteX1" fmla="*/ 256032 w 10515600"/>
              <a:gd name="connsiteY1" fmla="*/ 5084064 h 5321808"/>
              <a:gd name="connsiteX2" fmla="*/ 10262616 w 10515600"/>
              <a:gd name="connsiteY2" fmla="*/ 5084064 h 5321808"/>
              <a:gd name="connsiteX3" fmla="*/ 10262616 w 10515600"/>
              <a:gd name="connsiteY3" fmla="*/ 256032 h 5321808"/>
              <a:gd name="connsiteX4" fmla="*/ 0 w 10515600"/>
              <a:gd name="connsiteY4" fmla="*/ 0 h 5321808"/>
              <a:gd name="connsiteX5" fmla="*/ 10515600 w 10515600"/>
              <a:gd name="connsiteY5" fmla="*/ 0 h 5321808"/>
              <a:gd name="connsiteX6" fmla="*/ 10515600 w 10515600"/>
              <a:gd name="connsiteY6" fmla="*/ 5321808 h 5321808"/>
              <a:gd name="connsiteX7" fmla="*/ 0 w 10515600"/>
              <a:gd name="connsiteY7" fmla="*/ 5321808 h 532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15600" h="5321808">
                <a:moveTo>
                  <a:pt x="256032" y="256032"/>
                </a:moveTo>
                <a:lnTo>
                  <a:pt x="256032" y="5084064"/>
                </a:lnTo>
                <a:lnTo>
                  <a:pt x="10262616" y="5084064"/>
                </a:lnTo>
                <a:lnTo>
                  <a:pt x="10262616" y="256032"/>
                </a:lnTo>
                <a:close/>
                <a:moveTo>
                  <a:pt x="0" y="0"/>
                </a:moveTo>
                <a:lnTo>
                  <a:pt x="10515600" y="0"/>
                </a:lnTo>
                <a:lnTo>
                  <a:pt x="10515600" y="5321808"/>
                </a:lnTo>
                <a:lnTo>
                  <a:pt x="0" y="5321808"/>
                </a:lnTo>
                <a:close/>
              </a:path>
            </a:pathLst>
          </a:cu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itle 1"/>
          <p:cNvSpPr txBox="1">
            <a:spLocks/>
          </p:cNvSpPr>
          <p:nvPr/>
        </p:nvSpPr>
        <p:spPr>
          <a:xfrm>
            <a:off x="1168446" y="1264669"/>
            <a:ext cx="96011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defRPr sz="2400" b="1">
                <a:solidFill>
                  <a:schemeClr val="bg1">
                    <a:lumMod val="50000"/>
                  </a:schemeClr>
                </a:solidFill>
                <a:latin typeface="Aileron Black" panose="00000A00000000000000" pitchFamily="50"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ctr"/>
            <a:r>
              <a:rPr lang="es-CO" altLang="es-CO" sz="5400" b="0" dirty="0">
                <a:gradFill>
                  <a:gsLst>
                    <a:gs pos="0">
                      <a:srgbClr val="FC8563"/>
                    </a:gs>
                    <a:gs pos="100000">
                      <a:srgbClr val="ED394B"/>
                    </a:gs>
                  </a:gsLst>
                  <a:lin ang="0" scaled="1"/>
                </a:gradFill>
                <a:latin typeface="Oswald" panose="02000303000000000000" pitchFamily="2" charset="0"/>
              </a:rPr>
              <a:t>8. Conclusión</a:t>
            </a:r>
          </a:p>
        </p:txBody>
      </p:sp>
      <p:sp>
        <p:nvSpPr>
          <p:cNvPr id="7" name="Rectángulo 6"/>
          <p:cNvSpPr/>
          <p:nvPr/>
        </p:nvSpPr>
        <p:spPr>
          <a:xfrm>
            <a:off x="5104867" y="4344126"/>
            <a:ext cx="1927309" cy="7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9" name="CuadroTexto 4"/>
          <p:cNvSpPr txBox="1">
            <a:spLocks noChangeArrowheads="1"/>
          </p:cNvSpPr>
          <p:nvPr/>
        </p:nvSpPr>
        <p:spPr bwMode="auto">
          <a:xfrm>
            <a:off x="1612877" y="2323069"/>
            <a:ext cx="89662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defRPr/>
            </a:pPr>
            <a:r>
              <a:rPr lang="es-PE" altLang="es-CO" dirty="0">
                <a:solidFill>
                  <a:schemeClr val="bg1"/>
                </a:solidFill>
                <a:latin typeface="Oswald" panose="02000303000000000000" pitchFamily="2" charset="0"/>
                <a:cs typeface="Cordia New" panose="020B0304020202020204" pitchFamily="34" charset="-34"/>
              </a:rPr>
              <a:t>Durante la realización de este proyecto, se ha tratado crear un juego simple para todos las personas así como revisar la dificultad aumentando el tamaño de las cajas para que el jugador tenga una posibilidad de terminar el juego.</a:t>
            </a:r>
            <a:endParaRPr lang="es-CO" altLang="es-CO" dirty="0">
              <a:solidFill>
                <a:schemeClr val="bg1"/>
              </a:solidFill>
              <a:latin typeface="Oswald" panose="02000303000000000000" pitchFamily="2" charset="0"/>
              <a:cs typeface="Cordia New" panose="020B0304020202020204" pitchFamily="34" charset="-34"/>
            </a:endParaRPr>
          </a:p>
        </p:txBody>
      </p:sp>
    </p:spTree>
    <p:extLst>
      <p:ext uri="{BB962C8B-B14F-4D97-AF65-F5344CB8AC3E}">
        <p14:creationId xmlns:p14="http://schemas.microsoft.com/office/powerpoint/2010/main" val="343544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rot="10800000">
            <a:off x="4114799" y="-2"/>
            <a:ext cx="8077199" cy="6871647"/>
          </a:xfrm>
          <a:custGeom>
            <a:avLst/>
            <a:gdLst>
              <a:gd name="connsiteX0" fmla="*/ 0 w 8966579"/>
              <a:gd name="connsiteY0" fmla="*/ 0 h 6858000"/>
              <a:gd name="connsiteX1" fmla="*/ 8966579 w 8966579"/>
              <a:gd name="connsiteY1" fmla="*/ 0 h 6858000"/>
              <a:gd name="connsiteX2" fmla="*/ 8966579 w 8966579"/>
              <a:gd name="connsiteY2" fmla="*/ 6858000 h 6858000"/>
              <a:gd name="connsiteX3" fmla="*/ 0 w 8966579"/>
              <a:gd name="connsiteY3" fmla="*/ 6858000 h 6858000"/>
              <a:gd name="connsiteX4" fmla="*/ 0 w 8966579"/>
              <a:gd name="connsiteY4" fmla="*/ 0 h 6858000"/>
              <a:gd name="connsiteX0" fmla="*/ 0 w 8966579"/>
              <a:gd name="connsiteY0" fmla="*/ 0 h 6871647"/>
              <a:gd name="connsiteX1" fmla="*/ 8966579 w 8966579"/>
              <a:gd name="connsiteY1" fmla="*/ 0 h 6871647"/>
              <a:gd name="connsiteX2" fmla="*/ 4299045 w 8966579"/>
              <a:gd name="connsiteY2" fmla="*/ 6871647 h 6871647"/>
              <a:gd name="connsiteX3" fmla="*/ 0 w 8966579"/>
              <a:gd name="connsiteY3" fmla="*/ 6858000 h 6871647"/>
              <a:gd name="connsiteX4" fmla="*/ 0 w 8966579"/>
              <a:gd name="connsiteY4" fmla="*/ 0 h 6871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579" h="6871647">
                <a:moveTo>
                  <a:pt x="0" y="0"/>
                </a:moveTo>
                <a:lnTo>
                  <a:pt x="8966579" y="0"/>
                </a:lnTo>
                <a:lnTo>
                  <a:pt x="4299045" y="6871647"/>
                </a:lnTo>
                <a:lnTo>
                  <a:pt x="0" y="6858000"/>
                </a:lnTo>
                <a:lnTo>
                  <a:pt x="0" y="0"/>
                </a:lnTo>
                <a:close/>
              </a:path>
            </a:pathLst>
          </a:custGeom>
          <a:gradFill>
            <a:gsLst>
              <a:gs pos="0">
                <a:srgbClr val="374562"/>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714" y="1171888"/>
            <a:ext cx="4876800" cy="5715000"/>
          </a:xfrm>
          <a:prstGeom prst="rect">
            <a:avLst/>
          </a:prstGeom>
        </p:spPr>
      </p:pic>
      <p:sp>
        <p:nvSpPr>
          <p:cNvPr id="4" name="Rectángulo 3"/>
          <p:cNvSpPr/>
          <p:nvPr/>
        </p:nvSpPr>
        <p:spPr>
          <a:xfrm>
            <a:off x="722821" y="2661825"/>
            <a:ext cx="3134020" cy="2554545"/>
          </a:xfrm>
          <a:prstGeom prst="rect">
            <a:avLst/>
          </a:prstGeom>
        </p:spPr>
        <p:txBody>
          <a:bodyPr wrap="square">
            <a:spAutoFit/>
          </a:bodyPr>
          <a:lstStyle/>
          <a:p>
            <a:pPr eaLnBrk="1" fontAlgn="auto" hangingPunct="1">
              <a:spcBef>
                <a:spcPts val="0"/>
              </a:spcBef>
              <a:spcAft>
                <a:spcPts val="0"/>
              </a:spcAft>
              <a:buFont typeface="Arial" panose="020B0604020202020204" pitchFamily="34" charset="0"/>
              <a:buNone/>
              <a:defRPr/>
            </a:pPr>
            <a:r>
              <a:rPr lang="es-PE" altLang="es-CO" sz="2000" dirty="0">
                <a:latin typeface="Oswald" panose="02000303000000000000" pitchFamily="2" charset="0"/>
                <a:ea typeface="Open Sans Light" panose="020B0306030504020204" pitchFamily="34" charset="0"/>
                <a:cs typeface="Open Sans Light" panose="020B0306030504020204" pitchFamily="34" charset="0"/>
              </a:rPr>
              <a:t>En esta exposición presentaré un juego móvil basado en el popular juego móvil Drop the box. Además, se presentará la metodología, programa utilizado en el proyecto, así como el código y funciones que lo componen.</a:t>
            </a:r>
            <a:endParaRPr lang="es-CO" altLang="es-CO" dirty="0">
              <a:solidFill>
                <a:schemeClr val="tx1">
                  <a:lumMod val="50000"/>
                  <a:lumOff val="50000"/>
                </a:schemeClr>
              </a:solidFill>
              <a:latin typeface="Oswald" panose="02000303000000000000" pitchFamily="2" charset="0"/>
              <a:ea typeface="Open Sans Light" panose="020B0306030504020204" pitchFamily="34" charset="0"/>
              <a:cs typeface="Open Sans Light" panose="020B0306030504020204" pitchFamily="34" charset="0"/>
            </a:endParaRPr>
          </a:p>
        </p:txBody>
      </p:sp>
      <p:sp>
        <p:nvSpPr>
          <p:cNvPr id="6" name="CuadroTexto 5"/>
          <p:cNvSpPr txBox="1">
            <a:spLocks noChangeArrowheads="1"/>
          </p:cNvSpPr>
          <p:nvPr/>
        </p:nvSpPr>
        <p:spPr bwMode="auto">
          <a:xfrm>
            <a:off x="938438" y="1418124"/>
            <a:ext cx="26734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lgn="ctr">
              <a:defRPr sz="7200" b="0">
                <a:gradFill>
                  <a:gsLst>
                    <a:gs pos="0">
                      <a:srgbClr val="FC8563"/>
                    </a:gs>
                    <a:gs pos="100000">
                      <a:srgbClr val="ED394B"/>
                    </a:gs>
                  </a:gsLst>
                  <a:lin ang="0" scaled="1"/>
                </a:gradFill>
                <a:latin typeface="Oswald" panose="02000303000000000000" pitchFamily="2"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l"/>
            <a:r>
              <a:rPr lang="es-CO" altLang="es-CO" sz="5400"/>
              <a:t>Resumen</a:t>
            </a:r>
            <a:endParaRPr lang="es-CO" altLang="es-CO" sz="5400" dirty="0"/>
          </a:p>
        </p:txBody>
      </p:sp>
      <p:sp>
        <p:nvSpPr>
          <p:cNvPr id="7" name="Rectángulo 6"/>
          <p:cNvSpPr/>
          <p:nvPr/>
        </p:nvSpPr>
        <p:spPr>
          <a:xfrm>
            <a:off x="984042" y="2395115"/>
            <a:ext cx="2366869"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lumMod val="50000"/>
                  <a:lumOff val="50000"/>
                </a:schemeClr>
              </a:solidFill>
            </a:endParaRPr>
          </a:p>
        </p:txBody>
      </p:sp>
      <p:sp>
        <p:nvSpPr>
          <p:cNvPr id="16" name="Rectángulo 15"/>
          <p:cNvSpPr/>
          <p:nvPr/>
        </p:nvSpPr>
        <p:spPr>
          <a:xfrm>
            <a:off x="8399514" y="2697327"/>
            <a:ext cx="3249188" cy="2062103"/>
          </a:xfrm>
          <a:prstGeom prst="rect">
            <a:avLst/>
          </a:prstGeom>
        </p:spPr>
        <p:txBody>
          <a:bodyPr wrap="square">
            <a:spAutoFit/>
          </a:bodyPr>
          <a:lstStyle/>
          <a:p>
            <a:pPr>
              <a:lnSpc>
                <a:spcPct val="80000"/>
              </a:lnSpc>
              <a:defRPr/>
            </a:pPr>
            <a:r>
              <a:rPr lang="en-US" sz="2000"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In this exhibition I will present a mobile game based on the popular mobile game Drop the box. In addition, the methodology, program used in the project, as well as the code and functions that compose it, will be presented.</a:t>
            </a:r>
            <a:endParaRPr lang="es-CO" altLang="es-CO" sz="2000" dirty="0">
              <a:solidFill>
                <a:schemeClr val="bg1"/>
              </a:solidFill>
              <a:latin typeface="Oswald" panose="02000303000000000000" pitchFamily="2" charset="0"/>
              <a:ea typeface="Open Sans Light" panose="020B0306030504020204" pitchFamily="34" charset="0"/>
              <a:cs typeface="Open Sans Light" panose="020B0306030504020204" pitchFamily="34" charset="0"/>
            </a:endParaRPr>
          </a:p>
        </p:txBody>
      </p:sp>
      <p:sp>
        <p:nvSpPr>
          <p:cNvPr id="17" name="CuadroTexto 5"/>
          <p:cNvSpPr txBox="1">
            <a:spLocks noChangeArrowheads="1"/>
          </p:cNvSpPr>
          <p:nvPr/>
        </p:nvSpPr>
        <p:spPr bwMode="auto">
          <a:xfrm>
            <a:off x="8580315" y="1572013"/>
            <a:ext cx="24034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CO" altLang="es-CO" sz="4400" b="1" dirty="0">
                <a:solidFill>
                  <a:schemeClr val="bg1"/>
                </a:solidFill>
                <a:latin typeface="Oswald" panose="02000303000000000000" pitchFamily="2" charset="0"/>
              </a:rPr>
              <a:t>Abstract</a:t>
            </a:r>
          </a:p>
        </p:txBody>
      </p:sp>
      <p:sp>
        <p:nvSpPr>
          <p:cNvPr id="19" name="Rectángulo 18"/>
          <p:cNvSpPr/>
          <p:nvPr/>
        </p:nvSpPr>
        <p:spPr>
          <a:xfrm>
            <a:off x="8657472" y="2417974"/>
            <a:ext cx="239268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 name="Imagen 19">
            <a:extLst>
              <a:ext uri="{FF2B5EF4-FFF2-40B4-BE49-F238E27FC236}">
                <a16:creationId xmlns:a16="http://schemas.microsoft.com/office/drawing/2014/main" id="{A0FE939D-B9BA-47C5-A5BB-DCD14EC9B9F1}"/>
              </a:ext>
            </a:extLst>
          </p:cNvPr>
          <p:cNvPicPr>
            <a:picLocks noChangeAspect="1"/>
          </p:cNvPicPr>
          <p:nvPr/>
        </p:nvPicPr>
        <p:blipFill rotWithShape="1">
          <a:blip r:embed="rId3"/>
          <a:srcRect t="1639"/>
          <a:stretch/>
        </p:blipFill>
        <p:spPr>
          <a:xfrm>
            <a:off x="4845050" y="2417974"/>
            <a:ext cx="1917699" cy="3268137"/>
          </a:xfrm>
          <a:prstGeom prst="rect">
            <a:avLst/>
          </a:prstGeom>
        </p:spPr>
      </p:pic>
    </p:spTree>
    <p:extLst>
      <p:ext uri="{BB962C8B-B14F-4D97-AF65-F5344CB8AC3E}">
        <p14:creationId xmlns:p14="http://schemas.microsoft.com/office/powerpoint/2010/main" val="244664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1999" cy="1421340"/>
          </a:xfrm>
          <a:prstGeom prst="rect">
            <a:avLst/>
          </a:prstGeom>
          <a:gradFill>
            <a:gsLst>
              <a:gs pos="0">
                <a:srgbClr val="374562"/>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5"/>
          <p:cNvSpPr txBox="1">
            <a:spLocks noChangeArrowheads="1"/>
          </p:cNvSpPr>
          <p:nvPr/>
        </p:nvSpPr>
        <p:spPr bwMode="auto">
          <a:xfrm>
            <a:off x="761927" y="1929234"/>
            <a:ext cx="2403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s-CO" altLang="es-CO" sz="2800" b="1" dirty="0">
                <a:latin typeface="Oswald" panose="02000303000000000000" pitchFamily="2" charset="0"/>
              </a:rPr>
              <a:t>2. Introducción</a:t>
            </a:r>
          </a:p>
        </p:txBody>
      </p:sp>
      <p:sp>
        <p:nvSpPr>
          <p:cNvPr id="11" name="Rectángulo 10"/>
          <p:cNvSpPr/>
          <p:nvPr/>
        </p:nvSpPr>
        <p:spPr>
          <a:xfrm>
            <a:off x="385124" y="3186753"/>
            <a:ext cx="3703550" cy="1865126"/>
          </a:xfrm>
          <a:prstGeom prst="rect">
            <a:avLst/>
          </a:prstGeom>
        </p:spPr>
        <p:txBody>
          <a:bodyPr wrap="square">
            <a:spAutoFit/>
          </a:bodyPr>
          <a:lstStyle/>
          <a:p>
            <a:pPr>
              <a:lnSpc>
                <a:spcPct val="80000"/>
              </a:lnSpc>
              <a:spcBef>
                <a:spcPts val="1800"/>
              </a:spcBef>
              <a:defRPr/>
            </a:pPr>
            <a:r>
              <a:rPr lang="es-PE" dirty="0">
                <a:latin typeface="Oswald" panose="02000303000000000000" pitchFamily="2" charset="0"/>
                <a:ea typeface="Open Sans" panose="020B0606030504020204" pitchFamily="34" charset="0"/>
                <a:cs typeface="Open Sans" panose="020B0606030504020204" pitchFamily="34" charset="0"/>
              </a:rPr>
              <a:t>El juego se tratará de un gancho que se moverá mientras intentamos ordenar las cajas una encima de la otra cuidando que no se caigan todas, cada caja añadida que logremos acomodar sumará puntos a nuestra puntuación en caso de que la cajas se caigan perderemos y terminara la partida.</a:t>
            </a:r>
            <a:endParaRPr lang="es-CO" altLang="es-CO" dirty="0">
              <a:latin typeface="Oswald" panose="02000303000000000000" pitchFamily="2" charset="0"/>
              <a:ea typeface="Open Sans" panose="020B0606030504020204" pitchFamily="34" charset="0"/>
              <a:cs typeface="Open Sans" panose="020B0606030504020204" pitchFamily="34" charset="0"/>
            </a:endParaRPr>
          </a:p>
        </p:txBody>
      </p:sp>
      <p:grpSp>
        <p:nvGrpSpPr>
          <p:cNvPr id="22" name="Grupo 21"/>
          <p:cNvGrpSpPr/>
          <p:nvPr/>
        </p:nvGrpSpPr>
        <p:grpSpPr>
          <a:xfrm>
            <a:off x="5725586" y="1107645"/>
            <a:ext cx="740825" cy="740825"/>
            <a:chOff x="4515040" y="906900"/>
            <a:chExt cx="1127760" cy="1127760"/>
          </a:xfrm>
        </p:grpSpPr>
        <p:sp>
          <p:nvSpPr>
            <p:cNvPr id="9" name="Elipse 8"/>
            <p:cNvSpPr/>
            <p:nvPr/>
          </p:nvSpPr>
          <p:spPr>
            <a:xfrm>
              <a:off x="4515040" y="906900"/>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reeform 6"/>
            <p:cNvSpPr>
              <a:spLocks noEditPoints="1"/>
            </p:cNvSpPr>
            <p:nvPr/>
          </p:nvSpPr>
          <p:spPr bwMode="auto">
            <a:xfrm>
              <a:off x="4852374" y="1092024"/>
              <a:ext cx="444114" cy="637984"/>
            </a:xfrm>
            <a:custGeom>
              <a:avLst/>
              <a:gdLst>
                <a:gd name="T0" fmla="*/ 137 w 473"/>
                <a:gd name="T1" fmla="*/ 105 h 680"/>
                <a:gd name="T2" fmla="*/ 326 w 473"/>
                <a:gd name="T3" fmla="*/ 96 h 680"/>
                <a:gd name="T4" fmla="*/ 336 w 473"/>
                <a:gd name="T5" fmla="*/ 134 h 680"/>
                <a:gd name="T6" fmla="*/ 146 w 473"/>
                <a:gd name="T7" fmla="*/ 144 h 680"/>
                <a:gd name="T8" fmla="*/ 292 w 473"/>
                <a:gd name="T9" fmla="*/ 51 h 680"/>
                <a:gd name="T10" fmla="*/ 181 w 473"/>
                <a:gd name="T11" fmla="*/ 51 h 680"/>
                <a:gd name="T12" fmla="*/ 473 w 473"/>
                <a:gd name="T13" fmla="*/ 166 h 680"/>
                <a:gd name="T14" fmla="*/ 413 w 473"/>
                <a:gd name="T15" fmla="*/ 680 h 680"/>
                <a:gd name="T16" fmla="*/ 0 w 473"/>
                <a:gd name="T17" fmla="*/ 620 h 680"/>
                <a:gd name="T18" fmla="*/ 60 w 473"/>
                <a:gd name="T19" fmla="*/ 105 h 680"/>
                <a:gd name="T20" fmla="*/ 92 w 473"/>
                <a:gd name="T21" fmla="*/ 105 h 680"/>
                <a:gd name="T22" fmla="*/ 146 w 473"/>
                <a:gd name="T23" fmla="*/ 189 h 680"/>
                <a:gd name="T24" fmla="*/ 381 w 473"/>
                <a:gd name="T25" fmla="*/ 134 h 680"/>
                <a:gd name="T26" fmla="*/ 381 w 473"/>
                <a:gd name="T27" fmla="*/ 105 h 680"/>
                <a:gd name="T28" fmla="*/ 473 w 473"/>
                <a:gd name="T29" fmla="*/ 166 h 680"/>
                <a:gd name="T30" fmla="*/ 130 w 473"/>
                <a:gd name="T31" fmla="*/ 437 h 680"/>
                <a:gd name="T32" fmla="*/ 97 w 473"/>
                <a:gd name="T33" fmla="*/ 463 h 680"/>
                <a:gd name="T34" fmla="*/ 70 w 473"/>
                <a:gd name="T35" fmla="*/ 498 h 680"/>
                <a:gd name="T36" fmla="*/ 114 w 473"/>
                <a:gd name="T37" fmla="*/ 528 h 680"/>
                <a:gd name="T38" fmla="*/ 133 w 473"/>
                <a:gd name="T39" fmla="*/ 517 h 680"/>
                <a:gd name="T40" fmla="*/ 161 w 473"/>
                <a:gd name="T41" fmla="*/ 430 h 680"/>
                <a:gd name="T42" fmla="*/ 130 w 473"/>
                <a:gd name="T43" fmla="*/ 275 h 680"/>
                <a:gd name="T44" fmla="*/ 97 w 473"/>
                <a:gd name="T45" fmla="*/ 301 h 680"/>
                <a:gd name="T46" fmla="*/ 70 w 473"/>
                <a:gd name="T47" fmla="*/ 336 h 680"/>
                <a:gd name="T48" fmla="*/ 114 w 473"/>
                <a:gd name="T49" fmla="*/ 366 h 680"/>
                <a:gd name="T50" fmla="*/ 133 w 473"/>
                <a:gd name="T51" fmla="*/ 355 h 680"/>
                <a:gd name="T52" fmla="*/ 161 w 473"/>
                <a:gd name="T53" fmla="*/ 268 h 680"/>
                <a:gd name="T54" fmla="*/ 371 w 473"/>
                <a:gd name="T55" fmla="*/ 483 h 680"/>
                <a:gd name="T56" fmla="*/ 202 w 473"/>
                <a:gd name="T57" fmla="*/ 505 h 680"/>
                <a:gd name="T58" fmla="*/ 371 w 473"/>
                <a:gd name="T59" fmla="*/ 528 h 680"/>
                <a:gd name="T60" fmla="*/ 394 w 473"/>
                <a:gd name="T61" fmla="*/ 343 h 680"/>
                <a:gd name="T62" fmla="*/ 224 w 473"/>
                <a:gd name="T63" fmla="*/ 321 h 680"/>
                <a:gd name="T64" fmla="*/ 224 w 473"/>
                <a:gd name="T65" fmla="*/ 366 h 680"/>
                <a:gd name="T66" fmla="*/ 394 w 473"/>
                <a:gd name="T67" fmla="*/ 343 h 680"/>
                <a:gd name="T68" fmla="*/ 394 w 473"/>
                <a:gd name="T69" fmla="*/ 343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680">
                  <a:moveTo>
                    <a:pt x="137" y="134"/>
                  </a:moveTo>
                  <a:cubicBezTo>
                    <a:pt x="137" y="105"/>
                    <a:pt x="137" y="105"/>
                    <a:pt x="137" y="105"/>
                  </a:cubicBezTo>
                  <a:cubicBezTo>
                    <a:pt x="137" y="100"/>
                    <a:pt x="141" y="96"/>
                    <a:pt x="146" y="96"/>
                  </a:cubicBezTo>
                  <a:cubicBezTo>
                    <a:pt x="326" y="96"/>
                    <a:pt x="326" y="96"/>
                    <a:pt x="326" y="96"/>
                  </a:cubicBezTo>
                  <a:cubicBezTo>
                    <a:pt x="332" y="96"/>
                    <a:pt x="336" y="100"/>
                    <a:pt x="336" y="105"/>
                  </a:cubicBezTo>
                  <a:cubicBezTo>
                    <a:pt x="336" y="134"/>
                    <a:pt x="336" y="134"/>
                    <a:pt x="336" y="134"/>
                  </a:cubicBezTo>
                  <a:cubicBezTo>
                    <a:pt x="336" y="140"/>
                    <a:pt x="332" y="144"/>
                    <a:pt x="326" y="144"/>
                  </a:cubicBezTo>
                  <a:cubicBezTo>
                    <a:pt x="146" y="144"/>
                    <a:pt x="146" y="144"/>
                    <a:pt x="146" y="144"/>
                  </a:cubicBezTo>
                  <a:cubicBezTo>
                    <a:pt x="141" y="144"/>
                    <a:pt x="137" y="140"/>
                    <a:pt x="137" y="134"/>
                  </a:cubicBezTo>
                  <a:close/>
                  <a:moveTo>
                    <a:pt x="292" y="51"/>
                  </a:moveTo>
                  <a:cubicBezTo>
                    <a:pt x="289" y="22"/>
                    <a:pt x="265" y="0"/>
                    <a:pt x="236" y="0"/>
                  </a:cubicBezTo>
                  <a:cubicBezTo>
                    <a:pt x="207" y="0"/>
                    <a:pt x="183" y="22"/>
                    <a:pt x="181" y="51"/>
                  </a:cubicBezTo>
                  <a:lnTo>
                    <a:pt x="292" y="51"/>
                  </a:lnTo>
                  <a:close/>
                  <a:moveTo>
                    <a:pt x="473" y="166"/>
                  </a:moveTo>
                  <a:cubicBezTo>
                    <a:pt x="473" y="620"/>
                    <a:pt x="473" y="620"/>
                    <a:pt x="473" y="620"/>
                  </a:cubicBezTo>
                  <a:cubicBezTo>
                    <a:pt x="473" y="653"/>
                    <a:pt x="446" y="680"/>
                    <a:pt x="413" y="680"/>
                  </a:cubicBezTo>
                  <a:cubicBezTo>
                    <a:pt x="60" y="680"/>
                    <a:pt x="60" y="680"/>
                    <a:pt x="60" y="680"/>
                  </a:cubicBezTo>
                  <a:cubicBezTo>
                    <a:pt x="27" y="680"/>
                    <a:pt x="0" y="653"/>
                    <a:pt x="0" y="620"/>
                  </a:cubicBezTo>
                  <a:cubicBezTo>
                    <a:pt x="0" y="166"/>
                    <a:pt x="0" y="166"/>
                    <a:pt x="0" y="166"/>
                  </a:cubicBezTo>
                  <a:cubicBezTo>
                    <a:pt x="0" y="132"/>
                    <a:pt x="27" y="105"/>
                    <a:pt x="60" y="105"/>
                  </a:cubicBezTo>
                  <a:cubicBezTo>
                    <a:pt x="92" y="105"/>
                    <a:pt x="92" y="105"/>
                    <a:pt x="92" y="105"/>
                  </a:cubicBezTo>
                  <a:cubicBezTo>
                    <a:pt x="92" y="105"/>
                    <a:pt x="92" y="105"/>
                    <a:pt x="92" y="105"/>
                  </a:cubicBezTo>
                  <a:cubicBezTo>
                    <a:pt x="92" y="134"/>
                    <a:pt x="92" y="134"/>
                    <a:pt x="92" y="134"/>
                  </a:cubicBezTo>
                  <a:cubicBezTo>
                    <a:pt x="92" y="164"/>
                    <a:pt x="116" y="189"/>
                    <a:pt x="146" y="189"/>
                  </a:cubicBezTo>
                  <a:cubicBezTo>
                    <a:pt x="326" y="189"/>
                    <a:pt x="326" y="189"/>
                    <a:pt x="326" y="189"/>
                  </a:cubicBezTo>
                  <a:cubicBezTo>
                    <a:pt x="357" y="189"/>
                    <a:pt x="381" y="164"/>
                    <a:pt x="381" y="134"/>
                  </a:cubicBezTo>
                  <a:cubicBezTo>
                    <a:pt x="381" y="105"/>
                    <a:pt x="381" y="105"/>
                    <a:pt x="381" y="105"/>
                  </a:cubicBezTo>
                  <a:cubicBezTo>
                    <a:pt x="381" y="105"/>
                    <a:pt x="381" y="105"/>
                    <a:pt x="381" y="105"/>
                  </a:cubicBezTo>
                  <a:cubicBezTo>
                    <a:pt x="413" y="105"/>
                    <a:pt x="413" y="105"/>
                    <a:pt x="413" y="105"/>
                  </a:cubicBezTo>
                  <a:cubicBezTo>
                    <a:pt x="446" y="105"/>
                    <a:pt x="473" y="132"/>
                    <a:pt x="473" y="166"/>
                  </a:cubicBezTo>
                  <a:close/>
                  <a:moveTo>
                    <a:pt x="161" y="430"/>
                  </a:moveTo>
                  <a:cubicBezTo>
                    <a:pt x="150" y="423"/>
                    <a:pt x="136" y="427"/>
                    <a:pt x="130" y="437"/>
                  </a:cubicBezTo>
                  <a:cubicBezTo>
                    <a:pt x="108" y="472"/>
                    <a:pt x="108" y="472"/>
                    <a:pt x="108" y="472"/>
                  </a:cubicBezTo>
                  <a:cubicBezTo>
                    <a:pt x="97" y="463"/>
                    <a:pt x="97" y="463"/>
                    <a:pt x="97" y="463"/>
                  </a:cubicBezTo>
                  <a:cubicBezTo>
                    <a:pt x="88" y="455"/>
                    <a:pt x="74" y="457"/>
                    <a:pt x="66" y="467"/>
                  </a:cubicBezTo>
                  <a:cubicBezTo>
                    <a:pt x="58" y="477"/>
                    <a:pt x="60" y="491"/>
                    <a:pt x="70" y="498"/>
                  </a:cubicBezTo>
                  <a:cubicBezTo>
                    <a:pt x="100" y="523"/>
                    <a:pt x="100" y="523"/>
                    <a:pt x="100" y="523"/>
                  </a:cubicBezTo>
                  <a:cubicBezTo>
                    <a:pt x="104" y="526"/>
                    <a:pt x="109" y="528"/>
                    <a:pt x="114" y="528"/>
                  </a:cubicBezTo>
                  <a:cubicBezTo>
                    <a:pt x="116" y="528"/>
                    <a:pt x="117" y="527"/>
                    <a:pt x="118" y="527"/>
                  </a:cubicBezTo>
                  <a:cubicBezTo>
                    <a:pt x="125" y="526"/>
                    <a:pt x="130" y="522"/>
                    <a:pt x="133" y="517"/>
                  </a:cubicBezTo>
                  <a:cubicBezTo>
                    <a:pt x="168" y="461"/>
                    <a:pt x="168" y="461"/>
                    <a:pt x="168" y="461"/>
                  </a:cubicBezTo>
                  <a:cubicBezTo>
                    <a:pt x="175" y="450"/>
                    <a:pt x="171" y="436"/>
                    <a:pt x="161" y="430"/>
                  </a:cubicBezTo>
                  <a:close/>
                  <a:moveTo>
                    <a:pt x="161" y="268"/>
                  </a:moveTo>
                  <a:cubicBezTo>
                    <a:pt x="150" y="261"/>
                    <a:pt x="136" y="265"/>
                    <a:pt x="130" y="275"/>
                  </a:cubicBezTo>
                  <a:cubicBezTo>
                    <a:pt x="108" y="310"/>
                    <a:pt x="108" y="310"/>
                    <a:pt x="108" y="310"/>
                  </a:cubicBezTo>
                  <a:cubicBezTo>
                    <a:pt x="97" y="301"/>
                    <a:pt x="97" y="301"/>
                    <a:pt x="97" y="301"/>
                  </a:cubicBezTo>
                  <a:cubicBezTo>
                    <a:pt x="88" y="293"/>
                    <a:pt x="74" y="295"/>
                    <a:pt x="66" y="305"/>
                  </a:cubicBezTo>
                  <a:cubicBezTo>
                    <a:pt x="58" y="315"/>
                    <a:pt x="60" y="329"/>
                    <a:pt x="70" y="336"/>
                  </a:cubicBezTo>
                  <a:cubicBezTo>
                    <a:pt x="100" y="361"/>
                    <a:pt x="100" y="361"/>
                    <a:pt x="100" y="361"/>
                  </a:cubicBezTo>
                  <a:cubicBezTo>
                    <a:pt x="104" y="364"/>
                    <a:pt x="109" y="366"/>
                    <a:pt x="114" y="366"/>
                  </a:cubicBezTo>
                  <a:cubicBezTo>
                    <a:pt x="116" y="366"/>
                    <a:pt x="117" y="365"/>
                    <a:pt x="118" y="365"/>
                  </a:cubicBezTo>
                  <a:cubicBezTo>
                    <a:pt x="125" y="364"/>
                    <a:pt x="130" y="360"/>
                    <a:pt x="133" y="355"/>
                  </a:cubicBezTo>
                  <a:cubicBezTo>
                    <a:pt x="168" y="299"/>
                    <a:pt x="168" y="299"/>
                    <a:pt x="168" y="299"/>
                  </a:cubicBezTo>
                  <a:cubicBezTo>
                    <a:pt x="175" y="288"/>
                    <a:pt x="171" y="274"/>
                    <a:pt x="161" y="268"/>
                  </a:cubicBezTo>
                  <a:close/>
                  <a:moveTo>
                    <a:pt x="394" y="505"/>
                  </a:moveTo>
                  <a:cubicBezTo>
                    <a:pt x="394" y="493"/>
                    <a:pt x="384" y="483"/>
                    <a:pt x="371" y="483"/>
                  </a:cubicBezTo>
                  <a:cubicBezTo>
                    <a:pt x="224" y="483"/>
                    <a:pt x="224" y="483"/>
                    <a:pt x="224" y="483"/>
                  </a:cubicBezTo>
                  <a:cubicBezTo>
                    <a:pt x="212" y="483"/>
                    <a:pt x="202" y="493"/>
                    <a:pt x="202" y="505"/>
                  </a:cubicBezTo>
                  <a:cubicBezTo>
                    <a:pt x="202" y="517"/>
                    <a:pt x="212" y="528"/>
                    <a:pt x="224" y="528"/>
                  </a:cubicBezTo>
                  <a:cubicBezTo>
                    <a:pt x="371" y="528"/>
                    <a:pt x="371" y="528"/>
                    <a:pt x="371" y="528"/>
                  </a:cubicBezTo>
                  <a:cubicBezTo>
                    <a:pt x="384" y="528"/>
                    <a:pt x="394" y="517"/>
                    <a:pt x="394" y="505"/>
                  </a:cubicBezTo>
                  <a:close/>
                  <a:moveTo>
                    <a:pt x="394" y="343"/>
                  </a:moveTo>
                  <a:cubicBezTo>
                    <a:pt x="394" y="331"/>
                    <a:pt x="384" y="321"/>
                    <a:pt x="371" y="321"/>
                  </a:cubicBezTo>
                  <a:cubicBezTo>
                    <a:pt x="224" y="321"/>
                    <a:pt x="224" y="321"/>
                    <a:pt x="224" y="321"/>
                  </a:cubicBezTo>
                  <a:cubicBezTo>
                    <a:pt x="212" y="321"/>
                    <a:pt x="202" y="331"/>
                    <a:pt x="202" y="343"/>
                  </a:cubicBezTo>
                  <a:cubicBezTo>
                    <a:pt x="202" y="355"/>
                    <a:pt x="212" y="366"/>
                    <a:pt x="224" y="366"/>
                  </a:cubicBezTo>
                  <a:cubicBezTo>
                    <a:pt x="371" y="366"/>
                    <a:pt x="371" y="366"/>
                    <a:pt x="371" y="366"/>
                  </a:cubicBezTo>
                  <a:cubicBezTo>
                    <a:pt x="384" y="366"/>
                    <a:pt x="394" y="355"/>
                    <a:pt x="394" y="343"/>
                  </a:cubicBezTo>
                  <a:close/>
                  <a:moveTo>
                    <a:pt x="394" y="343"/>
                  </a:moveTo>
                  <a:cubicBezTo>
                    <a:pt x="394" y="343"/>
                    <a:pt x="394" y="343"/>
                    <a:pt x="394" y="34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grpSp>
      <p:grpSp>
        <p:nvGrpSpPr>
          <p:cNvPr id="24" name="Grupo 23"/>
          <p:cNvGrpSpPr/>
          <p:nvPr/>
        </p:nvGrpSpPr>
        <p:grpSpPr>
          <a:xfrm>
            <a:off x="1583225" y="1051137"/>
            <a:ext cx="775981" cy="775981"/>
            <a:chOff x="7330440" y="854244"/>
            <a:chExt cx="1127760" cy="1127760"/>
          </a:xfrm>
        </p:grpSpPr>
        <p:sp>
          <p:nvSpPr>
            <p:cNvPr id="7" name="Elipse 6"/>
            <p:cNvSpPr/>
            <p:nvPr/>
          </p:nvSpPr>
          <p:spPr>
            <a:xfrm>
              <a:off x="7330440" y="854244"/>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8" name="Grupo 17"/>
            <p:cNvGrpSpPr/>
            <p:nvPr/>
          </p:nvGrpSpPr>
          <p:grpSpPr>
            <a:xfrm>
              <a:off x="7624620" y="1160495"/>
              <a:ext cx="517456" cy="515258"/>
              <a:chOff x="8658226" y="1389063"/>
              <a:chExt cx="747713" cy="744537"/>
            </a:xfrm>
          </p:grpSpPr>
          <p:sp>
            <p:nvSpPr>
              <p:cNvPr id="19" name="Freeform 7"/>
              <p:cNvSpPr>
                <a:spLocks noEditPoints="1"/>
              </p:cNvSpPr>
              <p:nvPr/>
            </p:nvSpPr>
            <p:spPr bwMode="auto">
              <a:xfrm>
                <a:off x="8661401" y="2066925"/>
                <a:ext cx="744538" cy="66675"/>
              </a:xfrm>
              <a:custGeom>
                <a:avLst/>
                <a:gdLst>
                  <a:gd name="T0" fmla="*/ 657 w 689"/>
                  <a:gd name="T1" fmla="*/ 0 h 62"/>
                  <a:gd name="T2" fmla="*/ 31 w 689"/>
                  <a:gd name="T3" fmla="*/ 0 h 62"/>
                  <a:gd name="T4" fmla="*/ 0 w 689"/>
                  <a:gd name="T5" fmla="*/ 31 h 62"/>
                  <a:gd name="T6" fmla="*/ 31 w 689"/>
                  <a:gd name="T7" fmla="*/ 62 h 62"/>
                  <a:gd name="T8" fmla="*/ 657 w 689"/>
                  <a:gd name="T9" fmla="*/ 62 h 62"/>
                  <a:gd name="T10" fmla="*/ 689 w 689"/>
                  <a:gd name="T11" fmla="*/ 31 h 62"/>
                  <a:gd name="T12" fmla="*/ 657 w 689"/>
                  <a:gd name="T13" fmla="*/ 0 h 62"/>
                  <a:gd name="T14" fmla="*/ 657 w 689"/>
                  <a:gd name="T15" fmla="*/ 0 h 62"/>
                  <a:gd name="T16" fmla="*/ 657 w 689"/>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62">
                    <a:moveTo>
                      <a:pt x="657" y="0"/>
                    </a:moveTo>
                    <a:cubicBezTo>
                      <a:pt x="31" y="0"/>
                      <a:pt x="31" y="0"/>
                      <a:pt x="31" y="0"/>
                    </a:cubicBezTo>
                    <a:cubicBezTo>
                      <a:pt x="14" y="0"/>
                      <a:pt x="0" y="14"/>
                      <a:pt x="0" y="31"/>
                    </a:cubicBezTo>
                    <a:cubicBezTo>
                      <a:pt x="0" y="48"/>
                      <a:pt x="14" y="62"/>
                      <a:pt x="31" y="62"/>
                    </a:cubicBezTo>
                    <a:cubicBezTo>
                      <a:pt x="657" y="62"/>
                      <a:pt x="657" y="62"/>
                      <a:pt x="657" y="62"/>
                    </a:cubicBezTo>
                    <a:cubicBezTo>
                      <a:pt x="675" y="62"/>
                      <a:pt x="689" y="48"/>
                      <a:pt x="689" y="31"/>
                    </a:cubicBezTo>
                    <a:cubicBezTo>
                      <a:pt x="689" y="14"/>
                      <a:pt x="675" y="0"/>
                      <a:pt x="657" y="0"/>
                    </a:cubicBezTo>
                    <a:close/>
                    <a:moveTo>
                      <a:pt x="657" y="0"/>
                    </a:moveTo>
                    <a:cubicBezTo>
                      <a:pt x="657" y="0"/>
                      <a:pt x="657" y="0"/>
                      <a:pt x="65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0" name="Freeform 8"/>
              <p:cNvSpPr>
                <a:spLocks noEditPoints="1"/>
              </p:cNvSpPr>
              <p:nvPr/>
            </p:nvSpPr>
            <p:spPr bwMode="auto">
              <a:xfrm>
                <a:off x="8702676" y="1639888"/>
                <a:ext cx="660400" cy="406400"/>
              </a:xfrm>
              <a:custGeom>
                <a:avLst/>
                <a:gdLst>
                  <a:gd name="T0" fmla="*/ 31 w 610"/>
                  <a:gd name="T1" fmla="*/ 313 h 376"/>
                  <a:gd name="T2" fmla="*/ 0 w 610"/>
                  <a:gd name="T3" fmla="*/ 345 h 376"/>
                  <a:gd name="T4" fmla="*/ 31 w 610"/>
                  <a:gd name="T5" fmla="*/ 376 h 376"/>
                  <a:gd name="T6" fmla="*/ 579 w 610"/>
                  <a:gd name="T7" fmla="*/ 376 h 376"/>
                  <a:gd name="T8" fmla="*/ 610 w 610"/>
                  <a:gd name="T9" fmla="*/ 345 h 376"/>
                  <a:gd name="T10" fmla="*/ 579 w 610"/>
                  <a:gd name="T11" fmla="*/ 313 h 376"/>
                  <a:gd name="T12" fmla="*/ 571 w 610"/>
                  <a:gd name="T13" fmla="*/ 313 h 376"/>
                  <a:gd name="T14" fmla="*/ 571 w 610"/>
                  <a:gd name="T15" fmla="*/ 32 h 376"/>
                  <a:gd name="T16" fmla="*/ 579 w 610"/>
                  <a:gd name="T17" fmla="*/ 32 h 376"/>
                  <a:gd name="T18" fmla="*/ 595 w 610"/>
                  <a:gd name="T19" fmla="*/ 16 h 376"/>
                  <a:gd name="T20" fmla="*/ 579 w 610"/>
                  <a:gd name="T21" fmla="*/ 0 h 376"/>
                  <a:gd name="T22" fmla="*/ 31 w 610"/>
                  <a:gd name="T23" fmla="*/ 0 h 376"/>
                  <a:gd name="T24" fmla="*/ 16 w 610"/>
                  <a:gd name="T25" fmla="*/ 16 h 376"/>
                  <a:gd name="T26" fmla="*/ 31 w 610"/>
                  <a:gd name="T27" fmla="*/ 32 h 376"/>
                  <a:gd name="T28" fmla="*/ 39 w 610"/>
                  <a:gd name="T29" fmla="*/ 32 h 376"/>
                  <a:gd name="T30" fmla="*/ 39 w 610"/>
                  <a:gd name="T31" fmla="*/ 313 h 376"/>
                  <a:gd name="T32" fmla="*/ 31 w 610"/>
                  <a:gd name="T33" fmla="*/ 313 h 376"/>
                  <a:gd name="T34" fmla="*/ 509 w 610"/>
                  <a:gd name="T35" fmla="*/ 32 h 376"/>
                  <a:gd name="T36" fmla="*/ 509 w 610"/>
                  <a:gd name="T37" fmla="*/ 313 h 376"/>
                  <a:gd name="T38" fmla="*/ 415 w 610"/>
                  <a:gd name="T39" fmla="*/ 313 h 376"/>
                  <a:gd name="T40" fmla="*/ 415 w 610"/>
                  <a:gd name="T41" fmla="*/ 32 h 376"/>
                  <a:gd name="T42" fmla="*/ 509 w 610"/>
                  <a:gd name="T43" fmla="*/ 32 h 376"/>
                  <a:gd name="T44" fmla="*/ 352 w 610"/>
                  <a:gd name="T45" fmla="*/ 32 h 376"/>
                  <a:gd name="T46" fmla="*/ 352 w 610"/>
                  <a:gd name="T47" fmla="*/ 313 h 376"/>
                  <a:gd name="T48" fmla="*/ 258 w 610"/>
                  <a:gd name="T49" fmla="*/ 313 h 376"/>
                  <a:gd name="T50" fmla="*/ 258 w 610"/>
                  <a:gd name="T51" fmla="*/ 32 h 376"/>
                  <a:gd name="T52" fmla="*/ 352 w 610"/>
                  <a:gd name="T53" fmla="*/ 32 h 376"/>
                  <a:gd name="T54" fmla="*/ 102 w 610"/>
                  <a:gd name="T55" fmla="*/ 32 h 376"/>
                  <a:gd name="T56" fmla="*/ 196 w 610"/>
                  <a:gd name="T57" fmla="*/ 32 h 376"/>
                  <a:gd name="T58" fmla="*/ 196 w 610"/>
                  <a:gd name="T59" fmla="*/ 313 h 376"/>
                  <a:gd name="T60" fmla="*/ 102 w 610"/>
                  <a:gd name="T61" fmla="*/ 313 h 376"/>
                  <a:gd name="T62" fmla="*/ 102 w 610"/>
                  <a:gd name="T63" fmla="*/ 32 h 376"/>
                  <a:gd name="T64" fmla="*/ 102 w 610"/>
                  <a:gd name="T65" fmla="*/ 32 h 376"/>
                  <a:gd name="T66" fmla="*/ 102 w 610"/>
                  <a:gd name="T67" fmla="*/ 3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0" h="376">
                    <a:moveTo>
                      <a:pt x="31" y="313"/>
                    </a:moveTo>
                    <a:cubicBezTo>
                      <a:pt x="14" y="313"/>
                      <a:pt x="0" y="327"/>
                      <a:pt x="0" y="345"/>
                    </a:cubicBezTo>
                    <a:cubicBezTo>
                      <a:pt x="0" y="362"/>
                      <a:pt x="14" y="376"/>
                      <a:pt x="31" y="376"/>
                    </a:cubicBezTo>
                    <a:cubicBezTo>
                      <a:pt x="579" y="376"/>
                      <a:pt x="579" y="376"/>
                      <a:pt x="579" y="376"/>
                    </a:cubicBezTo>
                    <a:cubicBezTo>
                      <a:pt x="596" y="376"/>
                      <a:pt x="610" y="362"/>
                      <a:pt x="610" y="345"/>
                    </a:cubicBezTo>
                    <a:cubicBezTo>
                      <a:pt x="610" y="327"/>
                      <a:pt x="596" y="313"/>
                      <a:pt x="579" y="313"/>
                    </a:cubicBezTo>
                    <a:cubicBezTo>
                      <a:pt x="571" y="313"/>
                      <a:pt x="571" y="313"/>
                      <a:pt x="571" y="313"/>
                    </a:cubicBezTo>
                    <a:cubicBezTo>
                      <a:pt x="571" y="32"/>
                      <a:pt x="571" y="32"/>
                      <a:pt x="571" y="32"/>
                    </a:cubicBezTo>
                    <a:cubicBezTo>
                      <a:pt x="579" y="32"/>
                      <a:pt x="579" y="32"/>
                      <a:pt x="579" y="32"/>
                    </a:cubicBezTo>
                    <a:cubicBezTo>
                      <a:pt x="588" y="32"/>
                      <a:pt x="595" y="25"/>
                      <a:pt x="595" y="16"/>
                    </a:cubicBezTo>
                    <a:cubicBezTo>
                      <a:pt x="595" y="7"/>
                      <a:pt x="588" y="0"/>
                      <a:pt x="579" y="0"/>
                    </a:cubicBezTo>
                    <a:cubicBezTo>
                      <a:pt x="31" y="0"/>
                      <a:pt x="31" y="0"/>
                      <a:pt x="31" y="0"/>
                    </a:cubicBezTo>
                    <a:cubicBezTo>
                      <a:pt x="23" y="0"/>
                      <a:pt x="16" y="7"/>
                      <a:pt x="16" y="16"/>
                    </a:cubicBezTo>
                    <a:cubicBezTo>
                      <a:pt x="16" y="25"/>
                      <a:pt x="23" y="32"/>
                      <a:pt x="31" y="32"/>
                    </a:cubicBezTo>
                    <a:cubicBezTo>
                      <a:pt x="39" y="32"/>
                      <a:pt x="39" y="32"/>
                      <a:pt x="39" y="32"/>
                    </a:cubicBezTo>
                    <a:cubicBezTo>
                      <a:pt x="39" y="313"/>
                      <a:pt x="39" y="313"/>
                      <a:pt x="39" y="313"/>
                    </a:cubicBezTo>
                    <a:cubicBezTo>
                      <a:pt x="31" y="313"/>
                      <a:pt x="31" y="313"/>
                      <a:pt x="31" y="313"/>
                    </a:cubicBezTo>
                    <a:close/>
                    <a:moveTo>
                      <a:pt x="509" y="32"/>
                    </a:moveTo>
                    <a:cubicBezTo>
                      <a:pt x="509" y="313"/>
                      <a:pt x="509" y="313"/>
                      <a:pt x="509" y="313"/>
                    </a:cubicBezTo>
                    <a:cubicBezTo>
                      <a:pt x="415" y="313"/>
                      <a:pt x="415" y="313"/>
                      <a:pt x="415" y="313"/>
                    </a:cubicBezTo>
                    <a:cubicBezTo>
                      <a:pt x="415" y="32"/>
                      <a:pt x="415" y="32"/>
                      <a:pt x="415" y="32"/>
                    </a:cubicBezTo>
                    <a:lnTo>
                      <a:pt x="509" y="32"/>
                    </a:lnTo>
                    <a:close/>
                    <a:moveTo>
                      <a:pt x="352" y="32"/>
                    </a:moveTo>
                    <a:cubicBezTo>
                      <a:pt x="352" y="313"/>
                      <a:pt x="352" y="313"/>
                      <a:pt x="352" y="313"/>
                    </a:cubicBezTo>
                    <a:cubicBezTo>
                      <a:pt x="258" y="313"/>
                      <a:pt x="258" y="313"/>
                      <a:pt x="258" y="313"/>
                    </a:cubicBezTo>
                    <a:cubicBezTo>
                      <a:pt x="258" y="32"/>
                      <a:pt x="258" y="32"/>
                      <a:pt x="258" y="32"/>
                    </a:cubicBezTo>
                    <a:lnTo>
                      <a:pt x="352" y="32"/>
                    </a:lnTo>
                    <a:close/>
                    <a:moveTo>
                      <a:pt x="102" y="32"/>
                    </a:moveTo>
                    <a:cubicBezTo>
                      <a:pt x="196" y="32"/>
                      <a:pt x="196" y="32"/>
                      <a:pt x="196" y="32"/>
                    </a:cubicBezTo>
                    <a:cubicBezTo>
                      <a:pt x="196" y="313"/>
                      <a:pt x="196" y="313"/>
                      <a:pt x="196" y="313"/>
                    </a:cubicBezTo>
                    <a:cubicBezTo>
                      <a:pt x="102" y="313"/>
                      <a:pt x="102" y="313"/>
                      <a:pt x="102" y="313"/>
                    </a:cubicBezTo>
                    <a:lnTo>
                      <a:pt x="102" y="32"/>
                    </a:lnTo>
                    <a:close/>
                    <a:moveTo>
                      <a:pt x="102" y="32"/>
                    </a:moveTo>
                    <a:cubicBezTo>
                      <a:pt x="102" y="32"/>
                      <a:pt x="102" y="32"/>
                      <a:pt x="102" y="3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1" name="Freeform 9"/>
              <p:cNvSpPr>
                <a:spLocks noEditPoints="1"/>
              </p:cNvSpPr>
              <p:nvPr/>
            </p:nvSpPr>
            <p:spPr bwMode="auto">
              <a:xfrm>
                <a:off x="8658226" y="1389063"/>
                <a:ext cx="747713" cy="220663"/>
              </a:xfrm>
              <a:custGeom>
                <a:avLst/>
                <a:gdLst>
                  <a:gd name="T0" fmla="*/ 33 w 691"/>
                  <a:gd name="T1" fmla="*/ 204 h 204"/>
                  <a:gd name="T2" fmla="*/ 659 w 691"/>
                  <a:gd name="T3" fmla="*/ 204 h 204"/>
                  <a:gd name="T4" fmla="*/ 660 w 691"/>
                  <a:gd name="T5" fmla="*/ 204 h 204"/>
                  <a:gd name="T6" fmla="*/ 691 w 691"/>
                  <a:gd name="T7" fmla="*/ 173 h 204"/>
                  <a:gd name="T8" fmla="*/ 670 w 691"/>
                  <a:gd name="T9" fmla="*/ 143 h 204"/>
                  <a:gd name="T10" fmla="*/ 359 w 691"/>
                  <a:gd name="T11" fmla="*/ 4 h 204"/>
                  <a:gd name="T12" fmla="*/ 333 w 691"/>
                  <a:gd name="T13" fmla="*/ 4 h 204"/>
                  <a:gd name="T14" fmla="*/ 21 w 691"/>
                  <a:gd name="T15" fmla="*/ 144 h 204"/>
                  <a:gd name="T16" fmla="*/ 3 w 691"/>
                  <a:gd name="T17" fmla="*/ 179 h 204"/>
                  <a:gd name="T18" fmla="*/ 33 w 691"/>
                  <a:gd name="T19" fmla="*/ 204 h 204"/>
                  <a:gd name="T20" fmla="*/ 33 w 691"/>
                  <a:gd name="T21" fmla="*/ 204 h 204"/>
                  <a:gd name="T22" fmla="*/ 33 w 691"/>
                  <a:gd name="T23"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1" h="204">
                    <a:moveTo>
                      <a:pt x="33" y="204"/>
                    </a:moveTo>
                    <a:cubicBezTo>
                      <a:pt x="659" y="204"/>
                      <a:pt x="659" y="204"/>
                      <a:pt x="659" y="204"/>
                    </a:cubicBezTo>
                    <a:cubicBezTo>
                      <a:pt x="659" y="204"/>
                      <a:pt x="660" y="204"/>
                      <a:pt x="660" y="204"/>
                    </a:cubicBezTo>
                    <a:cubicBezTo>
                      <a:pt x="677" y="204"/>
                      <a:pt x="691" y="190"/>
                      <a:pt x="691" y="173"/>
                    </a:cubicBezTo>
                    <a:cubicBezTo>
                      <a:pt x="691" y="159"/>
                      <a:pt x="682" y="148"/>
                      <a:pt x="670" y="143"/>
                    </a:cubicBezTo>
                    <a:cubicBezTo>
                      <a:pt x="359" y="4"/>
                      <a:pt x="359" y="4"/>
                      <a:pt x="359" y="4"/>
                    </a:cubicBezTo>
                    <a:cubicBezTo>
                      <a:pt x="351" y="0"/>
                      <a:pt x="342" y="0"/>
                      <a:pt x="333" y="4"/>
                    </a:cubicBezTo>
                    <a:cubicBezTo>
                      <a:pt x="21" y="144"/>
                      <a:pt x="21" y="144"/>
                      <a:pt x="21" y="144"/>
                    </a:cubicBezTo>
                    <a:cubicBezTo>
                      <a:pt x="7" y="150"/>
                      <a:pt x="0" y="165"/>
                      <a:pt x="3" y="179"/>
                    </a:cubicBezTo>
                    <a:cubicBezTo>
                      <a:pt x="6" y="194"/>
                      <a:pt x="19" y="204"/>
                      <a:pt x="33" y="204"/>
                    </a:cubicBezTo>
                    <a:close/>
                    <a:moveTo>
                      <a:pt x="33" y="204"/>
                    </a:moveTo>
                    <a:cubicBezTo>
                      <a:pt x="33" y="204"/>
                      <a:pt x="33" y="204"/>
                      <a:pt x="33" y="20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grpSp>
      </p:grpSp>
      <p:sp>
        <p:nvSpPr>
          <p:cNvPr id="34" name="CuadroTexto 5">
            <a:extLst>
              <a:ext uri="{FF2B5EF4-FFF2-40B4-BE49-F238E27FC236}">
                <a16:creationId xmlns:a16="http://schemas.microsoft.com/office/drawing/2014/main" id="{AD08AD5D-3826-4240-915B-794E50C5B0DD}"/>
              </a:ext>
            </a:extLst>
          </p:cNvPr>
          <p:cNvSpPr txBox="1">
            <a:spLocks noChangeArrowheads="1"/>
          </p:cNvSpPr>
          <p:nvPr/>
        </p:nvSpPr>
        <p:spPr bwMode="auto">
          <a:xfrm>
            <a:off x="4891312" y="1960697"/>
            <a:ext cx="2403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s-CO" altLang="es-CO" sz="2800" b="1" dirty="0">
                <a:latin typeface="Oswald" panose="02000303000000000000" pitchFamily="2" charset="0"/>
              </a:rPr>
              <a:t>3. Autores</a:t>
            </a:r>
          </a:p>
        </p:txBody>
      </p:sp>
      <p:sp>
        <p:nvSpPr>
          <p:cNvPr id="36" name="CuadroTexto 35">
            <a:extLst>
              <a:ext uri="{FF2B5EF4-FFF2-40B4-BE49-F238E27FC236}">
                <a16:creationId xmlns:a16="http://schemas.microsoft.com/office/drawing/2014/main" id="{40CA6E09-A691-4725-95E3-7C00F2A6C3F3}"/>
              </a:ext>
            </a:extLst>
          </p:cNvPr>
          <p:cNvSpPr txBox="1"/>
          <p:nvPr/>
        </p:nvSpPr>
        <p:spPr>
          <a:xfrm>
            <a:off x="4650077" y="3429000"/>
            <a:ext cx="2885942" cy="369332"/>
          </a:xfrm>
          <a:prstGeom prst="rect">
            <a:avLst/>
          </a:prstGeom>
          <a:noFill/>
        </p:spPr>
        <p:txBody>
          <a:bodyPr wrap="square">
            <a:spAutoFit/>
          </a:bodyPr>
          <a:lstStyle/>
          <a:p>
            <a:pPr marL="285750" indent="-285750">
              <a:buFont typeface="Arial" panose="020B0604020202020204" pitchFamily="34" charset="0"/>
              <a:buChar char="•"/>
            </a:pPr>
            <a:r>
              <a:rPr lang="es-PE" dirty="0">
                <a:latin typeface="Oswald" panose="02000303000000000000" pitchFamily="2" charset="0"/>
                <a:ea typeface="Open Sans" panose="020B0606030504020204" pitchFamily="34" charset="0"/>
                <a:cs typeface="Open Sans" panose="020B0606030504020204" pitchFamily="34" charset="0"/>
              </a:rPr>
              <a:t>Frank Kevin Paz </a:t>
            </a:r>
            <a:r>
              <a:rPr lang="es-PE" dirty="0" err="1">
                <a:latin typeface="Oswald" panose="02000303000000000000" pitchFamily="2" charset="0"/>
                <a:ea typeface="Open Sans" panose="020B0606030504020204" pitchFamily="34" charset="0"/>
                <a:cs typeface="Open Sans" panose="020B0606030504020204" pitchFamily="34" charset="0"/>
              </a:rPr>
              <a:t>Huaychani</a:t>
            </a:r>
            <a:endParaRPr lang="es-PE" dirty="0">
              <a:latin typeface="Oswald" panose="02000303000000000000" pitchFamily="2" charset="0"/>
              <a:ea typeface="Open Sans" panose="020B0606030504020204" pitchFamily="34" charset="0"/>
              <a:cs typeface="Open Sans" panose="020B0606030504020204" pitchFamily="34" charset="0"/>
            </a:endParaRPr>
          </a:p>
        </p:txBody>
      </p:sp>
      <p:sp>
        <p:nvSpPr>
          <p:cNvPr id="37" name="Rectángulo 36">
            <a:extLst>
              <a:ext uri="{FF2B5EF4-FFF2-40B4-BE49-F238E27FC236}">
                <a16:creationId xmlns:a16="http://schemas.microsoft.com/office/drawing/2014/main" id="{9957CF18-09C9-47B2-9068-8D1B31BCDD0D}"/>
              </a:ext>
            </a:extLst>
          </p:cNvPr>
          <p:cNvSpPr/>
          <p:nvPr/>
        </p:nvSpPr>
        <p:spPr>
          <a:xfrm>
            <a:off x="5591845" y="2716607"/>
            <a:ext cx="1002407" cy="5927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lumMod val="50000"/>
                  <a:lumOff val="50000"/>
                </a:schemeClr>
              </a:solidFill>
            </a:endParaRPr>
          </a:p>
        </p:txBody>
      </p:sp>
      <p:sp>
        <p:nvSpPr>
          <p:cNvPr id="38" name="Rectángulo 37">
            <a:extLst>
              <a:ext uri="{FF2B5EF4-FFF2-40B4-BE49-F238E27FC236}">
                <a16:creationId xmlns:a16="http://schemas.microsoft.com/office/drawing/2014/main" id="{12BAD40F-F177-4826-A389-93463F6EC12B}"/>
              </a:ext>
            </a:extLst>
          </p:cNvPr>
          <p:cNvSpPr/>
          <p:nvPr/>
        </p:nvSpPr>
        <p:spPr>
          <a:xfrm rot="10800000">
            <a:off x="1260545" y="2681934"/>
            <a:ext cx="1421339" cy="56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lumMod val="50000"/>
                  <a:lumOff val="50000"/>
                </a:schemeClr>
              </a:solidFill>
            </a:endParaRPr>
          </a:p>
        </p:txBody>
      </p:sp>
      <p:pic>
        <p:nvPicPr>
          <p:cNvPr id="14" name="Imagen 13" descr="Imagen que contiene interior, oscuro, foto, pequeño&#10;&#10;Descripción generada automáticamente">
            <a:extLst>
              <a:ext uri="{FF2B5EF4-FFF2-40B4-BE49-F238E27FC236}">
                <a16:creationId xmlns:a16="http://schemas.microsoft.com/office/drawing/2014/main" id="{A9D3506F-036A-4304-B2E9-083D7F812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455" y="2483917"/>
            <a:ext cx="3278184" cy="3373580"/>
          </a:xfrm>
          <a:prstGeom prst="rect">
            <a:avLst/>
          </a:prstGeom>
        </p:spPr>
      </p:pic>
    </p:spTree>
    <p:extLst>
      <p:ext uri="{BB962C8B-B14F-4D97-AF65-F5344CB8AC3E}">
        <p14:creationId xmlns:p14="http://schemas.microsoft.com/office/powerpoint/2010/main" val="98516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A9E28A-99DA-4095-AAA0-B2B8E148B338}"/>
              </a:ext>
            </a:extLst>
          </p:cNvPr>
          <p:cNvSpPr/>
          <p:nvPr/>
        </p:nvSpPr>
        <p:spPr>
          <a:xfrm>
            <a:off x="0" y="0"/>
            <a:ext cx="12192000" cy="1280160"/>
          </a:xfrm>
          <a:prstGeom prst="rect">
            <a:avLst/>
          </a:prstGeom>
          <a:gradFill>
            <a:gsLst>
              <a:gs pos="0">
                <a:srgbClr val="374562"/>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5">
            <a:extLst>
              <a:ext uri="{FF2B5EF4-FFF2-40B4-BE49-F238E27FC236}">
                <a16:creationId xmlns:a16="http://schemas.microsoft.com/office/drawing/2014/main" id="{3A9ABF2D-1AA1-4FDA-B199-94BCD5B66A7D}"/>
              </a:ext>
            </a:extLst>
          </p:cNvPr>
          <p:cNvSpPr txBox="1">
            <a:spLocks noChangeArrowheads="1"/>
          </p:cNvSpPr>
          <p:nvPr/>
        </p:nvSpPr>
        <p:spPr bwMode="auto">
          <a:xfrm>
            <a:off x="585623" y="1663223"/>
            <a:ext cx="16742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b="1" dirty="0">
                <a:latin typeface="Oswald" panose="02000303000000000000" pitchFamily="2" charset="0"/>
              </a:rPr>
              <a:t>Problema</a:t>
            </a:r>
          </a:p>
        </p:txBody>
      </p:sp>
      <p:sp>
        <p:nvSpPr>
          <p:cNvPr id="5" name="CuadroTexto 5">
            <a:extLst>
              <a:ext uri="{FF2B5EF4-FFF2-40B4-BE49-F238E27FC236}">
                <a16:creationId xmlns:a16="http://schemas.microsoft.com/office/drawing/2014/main" id="{3715C7FE-FFF4-476E-9444-CA82772BDCC3}"/>
              </a:ext>
            </a:extLst>
          </p:cNvPr>
          <p:cNvSpPr txBox="1">
            <a:spLocks noChangeArrowheads="1"/>
          </p:cNvSpPr>
          <p:nvPr/>
        </p:nvSpPr>
        <p:spPr bwMode="auto">
          <a:xfrm>
            <a:off x="2889037" y="317530"/>
            <a:ext cx="641392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lgn="ctr">
              <a:defRPr sz="7200" b="0">
                <a:gradFill>
                  <a:gsLst>
                    <a:gs pos="0">
                      <a:srgbClr val="FC8563"/>
                    </a:gs>
                    <a:gs pos="100000">
                      <a:srgbClr val="ED394B"/>
                    </a:gs>
                  </a:gsLst>
                  <a:lin ang="0" scaled="1"/>
                </a:gradFill>
                <a:latin typeface="Oswald" panose="02000303000000000000" pitchFamily="2"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l"/>
            <a:r>
              <a:rPr lang="es-CO" altLang="es-CO" sz="4400" dirty="0"/>
              <a:t>4. Planteamiento del problema</a:t>
            </a:r>
          </a:p>
        </p:txBody>
      </p:sp>
      <p:sp>
        <p:nvSpPr>
          <p:cNvPr id="7" name="CuadroTexto 6">
            <a:extLst>
              <a:ext uri="{FF2B5EF4-FFF2-40B4-BE49-F238E27FC236}">
                <a16:creationId xmlns:a16="http://schemas.microsoft.com/office/drawing/2014/main" id="{8A3546F3-AD16-485F-8D8E-9B0BE10E1692}"/>
              </a:ext>
            </a:extLst>
          </p:cNvPr>
          <p:cNvSpPr txBox="1"/>
          <p:nvPr/>
        </p:nvSpPr>
        <p:spPr>
          <a:xfrm>
            <a:off x="585623" y="3990703"/>
            <a:ext cx="6100354" cy="523220"/>
          </a:xfrm>
          <a:prstGeom prst="rect">
            <a:avLst/>
          </a:prstGeom>
          <a:noFill/>
        </p:spPr>
        <p:txBody>
          <a:bodyPr wrap="square">
            <a:spAutoFit/>
          </a:bodyPr>
          <a:lstStyle/>
          <a:p>
            <a:r>
              <a:rPr lang="es-PE" sz="2800" b="1" dirty="0">
                <a:latin typeface="Oswald" panose="02000303000000000000" pitchFamily="2" charset="0"/>
              </a:rPr>
              <a:t>Alcance</a:t>
            </a:r>
            <a:endParaRPr lang="es-PE" dirty="0"/>
          </a:p>
        </p:txBody>
      </p:sp>
      <p:sp>
        <p:nvSpPr>
          <p:cNvPr id="8" name="Rectángulo 7">
            <a:extLst>
              <a:ext uri="{FF2B5EF4-FFF2-40B4-BE49-F238E27FC236}">
                <a16:creationId xmlns:a16="http://schemas.microsoft.com/office/drawing/2014/main" id="{BF324B3F-B72F-432B-9967-569AC95B5FB8}"/>
              </a:ext>
            </a:extLst>
          </p:cNvPr>
          <p:cNvSpPr/>
          <p:nvPr/>
        </p:nvSpPr>
        <p:spPr>
          <a:xfrm rot="10800000">
            <a:off x="990661" y="2319897"/>
            <a:ext cx="1116722" cy="56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lumMod val="50000"/>
                  <a:lumOff val="50000"/>
                </a:schemeClr>
              </a:solidFill>
            </a:endParaRPr>
          </a:p>
        </p:txBody>
      </p:sp>
      <p:sp>
        <p:nvSpPr>
          <p:cNvPr id="9" name="Rectángulo 8">
            <a:extLst>
              <a:ext uri="{FF2B5EF4-FFF2-40B4-BE49-F238E27FC236}">
                <a16:creationId xmlns:a16="http://schemas.microsoft.com/office/drawing/2014/main" id="{4597739F-4EF9-4CA3-BA40-680B25925BC0}"/>
              </a:ext>
            </a:extLst>
          </p:cNvPr>
          <p:cNvSpPr/>
          <p:nvPr/>
        </p:nvSpPr>
        <p:spPr>
          <a:xfrm rot="10800000">
            <a:off x="990660" y="4641638"/>
            <a:ext cx="1116722" cy="56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lumMod val="50000"/>
                  <a:lumOff val="50000"/>
                </a:schemeClr>
              </a:solidFill>
            </a:endParaRPr>
          </a:p>
        </p:txBody>
      </p:sp>
      <p:pic>
        <p:nvPicPr>
          <p:cNvPr id="10" name="Imagen 9">
            <a:extLst>
              <a:ext uri="{FF2B5EF4-FFF2-40B4-BE49-F238E27FC236}">
                <a16:creationId xmlns:a16="http://schemas.microsoft.com/office/drawing/2014/main" id="{7B6741DD-FEF9-417B-8D1E-19505D459086}"/>
              </a:ext>
            </a:extLst>
          </p:cNvPr>
          <p:cNvPicPr>
            <a:picLocks noChangeAspect="1"/>
          </p:cNvPicPr>
          <p:nvPr/>
        </p:nvPicPr>
        <p:blipFill>
          <a:blip r:embed="rId2"/>
          <a:stretch>
            <a:fillRect/>
          </a:stretch>
        </p:blipFill>
        <p:spPr>
          <a:xfrm>
            <a:off x="8522411" y="1778402"/>
            <a:ext cx="3669589" cy="4424602"/>
          </a:xfrm>
          <a:prstGeom prst="rect">
            <a:avLst/>
          </a:prstGeom>
        </p:spPr>
      </p:pic>
      <p:sp>
        <p:nvSpPr>
          <p:cNvPr id="11" name="Rectángulo 10">
            <a:extLst>
              <a:ext uri="{FF2B5EF4-FFF2-40B4-BE49-F238E27FC236}">
                <a16:creationId xmlns:a16="http://schemas.microsoft.com/office/drawing/2014/main" id="{6CAFF91A-07DD-4B0B-A431-7B2B7EEC78D2}"/>
              </a:ext>
            </a:extLst>
          </p:cNvPr>
          <p:cNvSpPr/>
          <p:nvPr/>
        </p:nvSpPr>
        <p:spPr>
          <a:xfrm>
            <a:off x="886156" y="4933519"/>
            <a:ext cx="7278129" cy="757130"/>
          </a:xfrm>
          <a:prstGeom prst="rect">
            <a:avLst/>
          </a:prstGeom>
        </p:spPr>
        <p:txBody>
          <a:bodyPr wrap="square">
            <a:spAutoFit/>
          </a:bodyPr>
          <a:lstStyle/>
          <a:p>
            <a:pPr>
              <a:lnSpc>
                <a:spcPct val="80000"/>
              </a:lnSpc>
              <a:spcBef>
                <a:spcPts val="1800"/>
              </a:spcBef>
              <a:defRPr/>
            </a:pPr>
            <a:r>
              <a:rPr lang="es-PE" dirty="0">
                <a:latin typeface="Oswald" panose="02000303000000000000" pitchFamily="2" charset="0"/>
                <a:ea typeface="Open Sans" panose="020B0606030504020204" pitchFamily="34" charset="0"/>
                <a:cs typeface="Open Sans" panose="020B0606030504020204" pitchFamily="34" charset="0"/>
              </a:rPr>
              <a:t>Lo que buscábamos era hacer un juego sencillo, divertido, que no sea tan difícil ya que no es bueno estresar a los jugadores con una dificultad muy alta, y además que el juego tuene que ser apto para todas las edades,</a:t>
            </a:r>
            <a:endParaRPr lang="es-CO" altLang="es-CO" dirty="0">
              <a:latin typeface="Oswald" panose="02000303000000000000" pitchFamily="2" charset="0"/>
              <a:ea typeface="Open Sans" panose="020B0606030504020204" pitchFamily="34" charset="0"/>
              <a:cs typeface="Open Sans" panose="020B0606030504020204" pitchFamily="34" charset="0"/>
            </a:endParaRPr>
          </a:p>
        </p:txBody>
      </p:sp>
      <p:sp>
        <p:nvSpPr>
          <p:cNvPr id="12" name="Rectángulo 11">
            <a:extLst>
              <a:ext uri="{FF2B5EF4-FFF2-40B4-BE49-F238E27FC236}">
                <a16:creationId xmlns:a16="http://schemas.microsoft.com/office/drawing/2014/main" id="{1D2D81FC-CDB7-42A0-A10E-8A450F9BF231}"/>
              </a:ext>
            </a:extLst>
          </p:cNvPr>
          <p:cNvSpPr/>
          <p:nvPr/>
        </p:nvSpPr>
        <p:spPr>
          <a:xfrm>
            <a:off x="886155" y="2690672"/>
            <a:ext cx="7278129" cy="535531"/>
          </a:xfrm>
          <a:prstGeom prst="rect">
            <a:avLst/>
          </a:prstGeom>
        </p:spPr>
        <p:txBody>
          <a:bodyPr wrap="square">
            <a:spAutoFit/>
          </a:bodyPr>
          <a:lstStyle/>
          <a:p>
            <a:pPr>
              <a:lnSpc>
                <a:spcPct val="80000"/>
              </a:lnSpc>
              <a:spcBef>
                <a:spcPts val="1800"/>
              </a:spcBef>
              <a:defRPr/>
            </a:pPr>
            <a:r>
              <a:rPr lang="es-PE" dirty="0">
                <a:latin typeface="Oswald" panose="02000303000000000000" pitchFamily="2" charset="0"/>
                <a:ea typeface="Open Sans" panose="020B0606030504020204" pitchFamily="34" charset="0"/>
                <a:cs typeface="Open Sans" panose="020B0606030504020204" pitchFamily="34" charset="0"/>
              </a:rPr>
              <a:t>Uno de los problemas fue su hacer el juego difícil o no ya que al ser muy sencillo podría aburrir al jugador por lo cual se opto hacer una dificultad moderada. </a:t>
            </a:r>
            <a:endParaRPr lang="es-CO" altLang="es-CO" dirty="0">
              <a:latin typeface="Oswald" panose="02000303000000000000"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952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0"/>
            <a:ext cx="5089890" cy="6871647"/>
          </a:xfrm>
          <a:custGeom>
            <a:avLst/>
            <a:gdLst>
              <a:gd name="connsiteX0" fmla="*/ 0 w 8966579"/>
              <a:gd name="connsiteY0" fmla="*/ 0 h 6858000"/>
              <a:gd name="connsiteX1" fmla="*/ 8966579 w 8966579"/>
              <a:gd name="connsiteY1" fmla="*/ 0 h 6858000"/>
              <a:gd name="connsiteX2" fmla="*/ 8966579 w 8966579"/>
              <a:gd name="connsiteY2" fmla="*/ 6858000 h 6858000"/>
              <a:gd name="connsiteX3" fmla="*/ 0 w 8966579"/>
              <a:gd name="connsiteY3" fmla="*/ 6858000 h 6858000"/>
              <a:gd name="connsiteX4" fmla="*/ 0 w 8966579"/>
              <a:gd name="connsiteY4" fmla="*/ 0 h 6858000"/>
              <a:gd name="connsiteX0" fmla="*/ 0 w 8966579"/>
              <a:gd name="connsiteY0" fmla="*/ 0 h 6871647"/>
              <a:gd name="connsiteX1" fmla="*/ 8966579 w 8966579"/>
              <a:gd name="connsiteY1" fmla="*/ 0 h 6871647"/>
              <a:gd name="connsiteX2" fmla="*/ 4299045 w 8966579"/>
              <a:gd name="connsiteY2" fmla="*/ 6871647 h 6871647"/>
              <a:gd name="connsiteX3" fmla="*/ 0 w 8966579"/>
              <a:gd name="connsiteY3" fmla="*/ 6858000 h 6871647"/>
              <a:gd name="connsiteX4" fmla="*/ 0 w 8966579"/>
              <a:gd name="connsiteY4" fmla="*/ 0 h 6871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579" h="6871647">
                <a:moveTo>
                  <a:pt x="0" y="0"/>
                </a:moveTo>
                <a:lnTo>
                  <a:pt x="8966579" y="0"/>
                </a:lnTo>
                <a:lnTo>
                  <a:pt x="4299045" y="6871647"/>
                </a:lnTo>
                <a:lnTo>
                  <a:pt x="0" y="6858000"/>
                </a:lnTo>
                <a:lnTo>
                  <a:pt x="0" y="0"/>
                </a:lnTo>
                <a:close/>
              </a:path>
            </a:pathLst>
          </a:custGeom>
          <a:gradFill>
            <a:gsLst>
              <a:gs pos="0">
                <a:srgbClr val="374562"/>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5"/>
          <p:cNvSpPr txBox="1">
            <a:spLocks noChangeArrowheads="1"/>
          </p:cNvSpPr>
          <p:nvPr/>
        </p:nvSpPr>
        <p:spPr bwMode="auto">
          <a:xfrm>
            <a:off x="673551" y="530367"/>
            <a:ext cx="33240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lgn="ctr">
              <a:defRPr sz="7200" b="0">
                <a:gradFill>
                  <a:gsLst>
                    <a:gs pos="0">
                      <a:srgbClr val="FC8563"/>
                    </a:gs>
                    <a:gs pos="100000">
                      <a:srgbClr val="ED394B"/>
                    </a:gs>
                  </a:gsLst>
                  <a:lin ang="0" scaled="1"/>
                </a:gradFill>
                <a:latin typeface="Oswald" panose="02000303000000000000" pitchFamily="2"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l"/>
            <a:r>
              <a:rPr lang="es-CO" altLang="es-CO" sz="5400" dirty="0"/>
              <a:t>5. Objetivos</a:t>
            </a:r>
          </a:p>
        </p:txBody>
      </p:sp>
      <p:sp>
        <p:nvSpPr>
          <p:cNvPr id="6" name="Rectángulo 5"/>
          <p:cNvSpPr/>
          <p:nvPr/>
        </p:nvSpPr>
        <p:spPr>
          <a:xfrm>
            <a:off x="1448134" y="1518296"/>
            <a:ext cx="4180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7" name="Elipse 6"/>
          <p:cNvSpPr/>
          <p:nvPr/>
        </p:nvSpPr>
        <p:spPr>
          <a:xfrm>
            <a:off x="4107312" y="511341"/>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p:cNvSpPr/>
          <p:nvPr/>
        </p:nvSpPr>
        <p:spPr>
          <a:xfrm>
            <a:off x="3543919" y="2146258"/>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Elipse 8"/>
          <p:cNvSpPr/>
          <p:nvPr/>
        </p:nvSpPr>
        <p:spPr>
          <a:xfrm>
            <a:off x="2894248" y="3793657"/>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5"/>
          <p:cNvSpPr txBox="1">
            <a:spLocks noChangeArrowheads="1"/>
          </p:cNvSpPr>
          <p:nvPr/>
        </p:nvSpPr>
        <p:spPr bwMode="auto">
          <a:xfrm>
            <a:off x="5431714" y="793758"/>
            <a:ext cx="45984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CO" altLang="es-CO" sz="2400" b="1" dirty="0">
                <a:solidFill>
                  <a:schemeClr val="bg1">
                    <a:lumMod val="50000"/>
                  </a:schemeClr>
                </a:solidFill>
                <a:latin typeface="Oswald" panose="02000303000000000000" pitchFamily="2" charset="0"/>
              </a:rPr>
              <a:t>Desarrollar un juego móvil que sea divertido y simple</a:t>
            </a:r>
          </a:p>
        </p:txBody>
      </p:sp>
      <p:sp>
        <p:nvSpPr>
          <p:cNvPr id="12" name="CuadroTexto 5"/>
          <p:cNvSpPr txBox="1">
            <a:spLocks noChangeArrowheads="1"/>
          </p:cNvSpPr>
          <p:nvPr/>
        </p:nvSpPr>
        <p:spPr bwMode="auto">
          <a:xfrm>
            <a:off x="4857072" y="2336560"/>
            <a:ext cx="40983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CO" altLang="es-CO" sz="2400" b="1" dirty="0">
                <a:solidFill>
                  <a:schemeClr val="bg1">
                    <a:lumMod val="50000"/>
                  </a:schemeClr>
                </a:solidFill>
                <a:latin typeface="Oswald" panose="02000303000000000000" pitchFamily="2" charset="0"/>
              </a:rPr>
              <a:t>Crear un </a:t>
            </a:r>
            <a:r>
              <a:rPr lang="es-CO" altLang="es-CO" sz="2400" b="1" dirty="0" err="1">
                <a:solidFill>
                  <a:schemeClr val="bg1">
                    <a:lumMod val="50000"/>
                  </a:schemeClr>
                </a:solidFill>
                <a:latin typeface="Oswald" panose="02000303000000000000" pitchFamily="2" charset="0"/>
              </a:rPr>
              <a:t>background</a:t>
            </a:r>
            <a:r>
              <a:rPr lang="es-CO" altLang="es-CO" sz="2400" b="1" dirty="0">
                <a:solidFill>
                  <a:schemeClr val="bg1">
                    <a:lumMod val="50000"/>
                  </a:schemeClr>
                </a:solidFill>
                <a:latin typeface="Oswald" panose="02000303000000000000" pitchFamily="2" charset="0"/>
              </a:rPr>
              <a:t> divertido para el escenario</a:t>
            </a:r>
          </a:p>
        </p:txBody>
      </p:sp>
      <p:sp>
        <p:nvSpPr>
          <p:cNvPr id="14" name="CuadroTexto 5"/>
          <p:cNvSpPr txBox="1">
            <a:spLocks noChangeArrowheads="1"/>
          </p:cNvSpPr>
          <p:nvPr/>
        </p:nvSpPr>
        <p:spPr bwMode="auto">
          <a:xfrm>
            <a:off x="4359342" y="3966579"/>
            <a:ext cx="44156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CO" altLang="es-CO" sz="2400" b="1" dirty="0">
                <a:solidFill>
                  <a:schemeClr val="bg1">
                    <a:lumMod val="50000"/>
                  </a:schemeClr>
                </a:solidFill>
                <a:latin typeface="Oswald" panose="02000303000000000000" pitchFamily="2" charset="0"/>
              </a:rPr>
              <a:t>Crear animación o colusiones para los objetos del juego</a:t>
            </a:r>
          </a:p>
        </p:txBody>
      </p:sp>
      <p:sp>
        <p:nvSpPr>
          <p:cNvPr id="16" name="Freeform 5"/>
          <p:cNvSpPr>
            <a:spLocks noEditPoints="1"/>
          </p:cNvSpPr>
          <p:nvPr/>
        </p:nvSpPr>
        <p:spPr bwMode="auto">
          <a:xfrm>
            <a:off x="3799238" y="2385765"/>
            <a:ext cx="636086" cy="637589"/>
          </a:xfrm>
          <a:custGeom>
            <a:avLst/>
            <a:gdLst>
              <a:gd name="T0" fmla="*/ 538 w 621"/>
              <a:gd name="T1" fmla="*/ 201 h 622"/>
              <a:gd name="T2" fmla="*/ 435 w 621"/>
              <a:gd name="T3" fmla="*/ 215 h 622"/>
              <a:gd name="T4" fmla="*/ 321 w 621"/>
              <a:gd name="T5" fmla="*/ 330 h 622"/>
              <a:gd name="T6" fmla="*/ 290 w 621"/>
              <a:gd name="T7" fmla="*/ 329 h 622"/>
              <a:gd name="T8" fmla="*/ 419 w 621"/>
              <a:gd name="T9" fmla="*/ 171 h 622"/>
              <a:gd name="T10" fmla="*/ 445 w 621"/>
              <a:gd name="T11" fmla="*/ 56 h 622"/>
              <a:gd name="T12" fmla="*/ 497 w 621"/>
              <a:gd name="T13" fmla="*/ 4 h 622"/>
              <a:gd name="T14" fmla="*/ 500 w 621"/>
              <a:gd name="T15" fmla="*/ 2 h 622"/>
              <a:gd name="T16" fmla="*/ 502 w 621"/>
              <a:gd name="T17" fmla="*/ 1 h 622"/>
              <a:gd name="T18" fmla="*/ 505 w 621"/>
              <a:gd name="T19" fmla="*/ 0 h 622"/>
              <a:gd name="T20" fmla="*/ 508 w 621"/>
              <a:gd name="T21" fmla="*/ 0 h 622"/>
              <a:gd name="T22" fmla="*/ 511 w 621"/>
              <a:gd name="T23" fmla="*/ 0 h 622"/>
              <a:gd name="T24" fmla="*/ 513 w 621"/>
              <a:gd name="T25" fmla="*/ 0 h 622"/>
              <a:gd name="T26" fmla="*/ 516 w 621"/>
              <a:gd name="T27" fmla="*/ 1 h 622"/>
              <a:gd name="T28" fmla="*/ 518 w 621"/>
              <a:gd name="T29" fmla="*/ 2 h 622"/>
              <a:gd name="T30" fmla="*/ 521 w 621"/>
              <a:gd name="T31" fmla="*/ 4 h 622"/>
              <a:gd name="T32" fmla="*/ 522 w 621"/>
              <a:gd name="T33" fmla="*/ 5 h 622"/>
              <a:gd name="T34" fmla="*/ 524 w 621"/>
              <a:gd name="T35" fmla="*/ 8 h 622"/>
              <a:gd name="T36" fmla="*/ 526 w 621"/>
              <a:gd name="T37" fmla="*/ 10 h 622"/>
              <a:gd name="T38" fmla="*/ 527 w 621"/>
              <a:gd name="T39" fmla="*/ 13 h 622"/>
              <a:gd name="T40" fmla="*/ 528 w 621"/>
              <a:gd name="T41" fmla="*/ 15 h 622"/>
              <a:gd name="T42" fmla="*/ 528 w 621"/>
              <a:gd name="T43" fmla="*/ 19 h 622"/>
              <a:gd name="T44" fmla="*/ 531 w 621"/>
              <a:gd name="T45" fmla="*/ 91 h 622"/>
              <a:gd name="T46" fmla="*/ 611 w 621"/>
              <a:gd name="T47" fmla="*/ 95 h 622"/>
              <a:gd name="T48" fmla="*/ 618 w 621"/>
              <a:gd name="T49" fmla="*/ 102 h 622"/>
              <a:gd name="T50" fmla="*/ 615 w 621"/>
              <a:gd name="T51" fmla="*/ 125 h 622"/>
              <a:gd name="T52" fmla="*/ 131 w 621"/>
              <a:gd name="T53" fmla="*/ 321 h 622"/>
              <a:gd name="T54" fmla="*/ 472 w 621"/>
              <a:gd name="T55" fmla="*/ 321 h 622"/>
              <a:gd name="T56" fmla="*/ 397 w 621"/>
              <a:gd name="T57" fmla="*/ 317 h 622"/>
              <a:gd name="T58" fmla="*/ 302 w 621"/>
              <a:gd name="T59" fmla="*/ 417 h 622"/>
              <a:gd name="T60" fmla="*/ 301 w 621"/>
              <a:gd name="T61" fmla="*/ 225 h 622"/>
              <a:gd name="T62" fmla="*/ 302 w 621"/>
              <a:gd name="T63" fmla="*/ 150 h 622"/>
              <a:gd name="T64" fmla="*/ 538 w 621"/>
              <a:gd name="T65" fmla="*/ 246 h 622"/>
              <a:gd name="T66" fmla="*/ 517 w 621"/>
              <a:gd name="T67" fmla="*/ 321 h 622"/>
              <a:gd name="T68" fmla="*/ 86 w 621"/>
              <a:gd name="T69" fmla="*/ 321 h 622"/>
              <a:gd name="T70" fmla="*/ 374 w 621"/>
              <a:gd name="T71" fmla="*/ 118 h 622"/>
              <a:gd name="T72" fmla="*/ 387 w 621"/>
              <a:gd name="T73" fmla="*/ 50 h 622"/>
              <a:gd name="T74" fmla="*/ 302 w 621"/>
              <a:gd name="T75" fmla="*/ 19 h 622"/>
              <a:gd name="T76" fmla="*/ 302 w 621"/>
              <a:gd name="T77" fmla="*/ 622 h 622"/>
              <a:gd name="T78" fmla="*/ 585 w 621"/>
              <a:gd name="T79" fmla="*/ 218 h 622"/>
              <a:gd name="T80" fmla="*/ 570 w 621"/>
              <a:gd name="T81" fmla="*/ 23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1" h="622">
                <a:moveTo>
                  <a:pt x="615" y="125"/>
                </a:moveTo>
                <a:cubicBezTo>
                  <a:pt x="538" y="201"/>
                  <a:pt x="538" y="201"/>
                  <a:pt x="538" y="201"/>
                </a:cubicBezTo>
                <a:cubicBezTo>
                  <a:pt x="449" y="201"/>
                  <a:pt x="449" y="201"/>
                  <a:pt x="449" y="201"/>
                </a:cubicBezTo>
                <a:cubicBezTo>
                  <a:pt x="435" y="215"/>
                  <a:pt x="435" y="215"/>
                  <a:pt x="435" y="215"/>
                </a:cubicBezTo>
                <a:cubicBezTo>
                  <a:pt x="382" y="269"/>
                  <a:pt x="382" y="269"/>
                  <a:pt x="382" y="269"/>
                </a:cubicBezTo>
                <a:cubicBezTo>
                  <a:pt x="321" y="330"/>
                  <a:pt x="321" y="330"/>
                  <a:pt x="321" y="330"/>
                </a:cubicBezTo>
                <a:cubicBezTo>
                  <a:pt x="316" y="334"/>
                  <a:pt x="311" y="336"/>
                  <a:pt x="305" y="336"/>
                </a:cubicBezTo>
                <a:cubicBezTo>
                  <a:pt x="300" y="336"/>
                  <a:pt x="294" y="334"/>
                  <a:pt x="290" y="329"/>
                </a:cubicBezTo>
                <a:cubicBezTo>
                  <a:pt x="282" y="321"/>
                  <a:pt x="282" y="307"/>
                  <a:pt x="291" y="299"/>
                </a:cubicBezTo>
                <a:cubicBezTo>
                  <a:pt x="419" y="171"/>
                  <a:pt x="419" y="171"/>
                  <a:pt x="419" y="171"/>
                </a:cubicBezTo>
                <a:cubicBezTo>
                  <a:pt x="419" y="82"/>
                  <a:pt x="419" y="82"/>
                  <a:pt x="419" y="82"/>
                </a:cubicBezTo>
                <a:cubicBezTo>
                  <a:pt x="445" y="56"/>
                  <a:pt x="445" y="56"/>
                  <a:pt x="445" y="56"/>
                </a:cubicBezTo>
                <a:cubicBezTo>
                  <a:pt x="495" y="5"/>
                  <a:pt x="495" y="5"/>
                  <a:pt x="495" y="5"/>
                </a:cubicBezTo>
                <a:cubicBezTo>
                  <a:pt x="496" y="5"/>
                  <a:pt x="497" y="4"/>
                  <a:pt x="497" y="4"/>
                </a:cubicBezTo>
                <a:cubicBezTo>
                  <a:pt x="498" y="4"/>
                  <a:pt x="498" y="3"/>
                  <a:pt x="498" y="3"/>
                </a:cubicBezTo>
                <a:cubicBezTo>
                  <a:pt x="499" y="3"/>
                  <a:pt x="499" y="2"/>
                  <a:pt x="500" y="2"/>
                </a:cubicBezTo>
                <a:cubicBezTo>
                  <a:pt x="500" y="2"/>
                  <a:pt x="500" y="2"/>
                  <a:pt x="500" y="2"/>
                </a:cubicBezTo>
                <a:cubicBezTo>
                  <a:pt x="501" y="1"/>
                  <a:pt x="502" y="1"/>
                  <a:pt x="502" y="1"/>
                </a:cubicBezTo>
                <a:cubicBezTo>
                  <a:pt x="503" y="1"/>
                  <a:pt x="503" y="1"/>
                  <a:pt x="503" y="1"/>
                </a:cubicBezTo>
                <a:cubicBezTo>
                  <a:pt x="504" y="0"/>
                  <a:pt x="505" y="0"/>
                  <a:pt x="505" y="0"/>
                </a:cubicBezTo>
                <a:cubicBezTo>
                  <a:pt x="505" y="0"/>
                  <a:pt x="506" y="0"/>
                  <a:pt x="506" y="0"/>
                </a:cubicBezTo>
                <a:cubicBezTo>
                  <a:pt x="506" y="0"/>
                  <a:pt x="507" y="0"/>
                  <a:pt x="508" y="0"/>
                </a:cubicBezTo>
                <a:cubicBezTo>
                  <a:pt x="508" y="0"/>
                  <a:pt x="508" y="0"/>
                  <a:pt x="508" y="0"/>
                </a:cubicBezTo>
                <a:cubicBezTo>
                  <a:pt x="509" y="0"/>
                  <a:pt x="510" y="0"/>
                  <a:pt x="511" y="0"/>
                </a:cubicBezTo>
                <a:cubicBezTo>
                  <a:pt x="511" y="0"/>
                  <a:pt x="511" y="0"/>
                  <a:pt x="511" y="0"/>
                </a:cubicBezTo>
                <a:cubicBezTo>
                  <a:pt x="512" y="0"/>
                  <a:pt x="512" y="0"/>
                  <a:pt x="513" y="0"/>
                </a:cubicBezTo>
                <a:cubicBezTo>
                  <a:pt x="513" y="0"/>
                  <a:pt x="513" y="0"/>
                  <a:pt x="514" y="0"/>
                </a:cubicBezTo>
                <a:cubicBezTo>
                  <a:pt x="514" y="1"/>
                  <a:pt x="515" y="1"/>
                  <a:pt x="516" y="1"/>
                </a:cubicBezTo>
                <a:cubicBezTo>
                  <a:pt x="516" y="1"/>
                  <a:pt x="516" y="1"/>
                  <a:pt x="516" y="1"/>
                </a:cubicBezTo>
                <a:cubicBezTo>
                  <a:pt x="517" y="2"/>
                  <a:pt x="517" y="2"/>
                  <a:pt x="518" y="2"/>
                </a:cubicBezTo>
                <a:cubicBezTo>
                  <a:pt x="518" y="2"/>
                  <a:pt x="518" y="2"/>
                  <a:pt x="519" y="3"/>
                </a:cubicBezTo>
                <a:cubicBezTo>
                  <a:pt x="519" y="3"/>
                  <a:pt x="520" y="3"/>
                  <a:pt x="521" y="4"/>
                </a:cubicBezTo>
                <a:cubicBezTo>
                  <a:pt x="521" y="4"/>
                  <a:pt x="521" y="4"/>
                  <a:pt x="521" y="4"/>
                </a:cubicBezTo>
                <a:cubicBezTo>
                  <a:pt x="521" y="4"/>
                  <a:pt x="522" y="5"/>
                  <a:pt x="522" y="5"/>
                </a:cubicBezTo>
                <a:cubicBezTo>
                  <a:pt x="523" y="6"/>
                  <a:pt x="523" y="6"/>
                  <a:pt x="523" y="6"/>
                </a:cubicBezTo>
                <a:cubicBezTo>
                  <a:pt x="523" y="6"/>
                  <a:pt x="524" y="7"/>
                  <a:pt x="524" y="8"/>
                </a:cubicBezTo>
                <a:cubicBezTo>
                  <a:pt x="524" y="8"/>
                  <a:pt x="524" y="8"/>
                  <a:pt x="524" y="8"/>
                </a:cubicBezTo>
                <a:cubicBezTo>
                  <a:pt x="525" y="8"/>
                  <a:pt x="525" y="9"/>
                  <a:pt x="526" y="10"/>
                </a:cubicBezTo>
                <a:cubicBezTo>
                  <a:pt x="526" y="10"/>
                  <a:pt x="526" y="10"/>
                  <a:pt x="526" y="10"/>
                </a:cubicBezTo>
                <a:cubicBezTo>
                  <a:pt x="526" y="11"/>
                  <a:pt x="527" y="12"/>
                  <a:pt x="527" y="13"/>
                </a:cubicBezTo>
                <a:cubicBezTo>
                  <a:pt x="527" y="13"/>
                  <a:pt x="527" y="13"/>
                  <a:pt x="527" y="13"/>
                </a:cubicBezTo>
                <a:cubicBezTo>
                  <a:pt x="527" y="14"/>
                  <a:pt x="527" y="14"/>
                  <a:pt x="528" y="15"/>
                </a:cubicBezTo>
                <a:cubicBezTo>
                  <a:pt x="528" y="15"/>
                  <a:pt x="528" y="16"/>
                  <a:pt x="528" y="16"/>
                </a:cubicBezTo>
                <a:cubicBezTo>
                  <a:pt x="528" y="17"/>
                  <a:pt x="528" y="18"/>
                  <a:pt x="528" y="19"/>
                </a:cubicBezTo>
                <a:cubicBezTo>
                  <a:pt x="529" y="91"/>
                  <a:pt x="529" y="91"/>
                  <a:pt x="529" y="91"/>
                </a:cubicBezTo>
                <a:cubicBezTo>
                  <a:pt x="531" y="91"/>
                  <a:pt x="531" y="91"/>
                  <a:pt x="531" y="91"/>
                </a:cubicBezTo>
                <a:cubicBezTo>
                  <a:pt x="601" y="92"/>
                  <a:pt x="601" y="92"/>
                  <a:pt x="601" y="92"/>
                </a:cubicBezTo>
                <a:cubicBezTo>
                  <a:pt x="605" y="92"/>
                  <a:pt x="609" y="93"/>
                  <a:pt x="611" y="95"/>
                </a:cubicBezTo>
                <a:cubicBezTo>
                  <a:pt x="612" y="96"/>
                  <a:pt x="613" y="97"/>
                  <a:pt x="614" y="97"/>
                </a:cubicBezTo>
                <a:cubicBezTo>
                  <a:pt x="616" y="99"/>
                  <a:pt x="617" y="100"/>
                  <a:pt x="618" y="102"/>
                </a:cubicBezTo>
                <a:cubicBezTo>
                  <a:pt x="619" y="103"/>
                  <a:pt x="619" y="105"/>
                  <a:pt x="620" y="107"/>
                </a:cubicBezTo>
                <a:cubicBezTo>
                  <a:pt x="621" y="113"/>
                  <a:pt x="620" y="119"/>
                  <a:pt x="615" y="125"/>
                </a:cubicBezTo>
                <a:close/>
                <a:moveTo>
                  <a:pt x="302" y="150"/>
                </a:moveTo>
                <a:cubicBezTo>
                  <a:pt x="208" y="150"/>
                  <a:pt x="131" y="227"/>
                  <a:pt x="131" y="321"/>
                </a:cubicBezTo>
                <a:cubicBezTo>
                  <a:pt x="131" y="415"/>
                  <a:pt x="208" y="491"/>
                  <a:pt x="302" y="491"/>
                </a:cubicBezTo>
                <a:cubicBezTo>
                  <a:pt x="395" y="491"/>
                  <a:pt x="472" y="415"/>
                  <a:pt x="472" y="321"/>
                </a:cubicBezTo>
                <a:cubicBezTo>
                  <a:pt x="472" y="298"/>
                  <a:pt x="467" y="276"/>
                  <a:pt x="459" y="255"/>
                </a:cubicBezTo>
                <a:cubicBezTo>
                  <a:pt x="397" y="317"/>
                  <a:pt x="397" y="317"/>
                  <a:pt x="397" y="317"/>
                </a:cubicBezTo>
                <a:cubicBezTo>
                  <a:pt x="397" y="318"/>
                  <a:pt x="397" y="319"/>
                  <a:pt x="397" y="321"/>
                </a:cubicBezTo>
                <a:cubicBezTo>
                  <a:pt x="397" y="374"/>
                  <a:pt x="354" y="417"/>
                  <a:pt x="302" y="417"/>
                </a:cubicBezTo>
                <a:cubicBezTo>
                  <a:pt x="249" y="417"/>
                  <a:pt x="206" y="374"/>
                  <a:pt x="206" y="321"/>
                </a:cubicBezTo>
                <a:cubicBezTo>
                  <a:pt x="206" y="268"/>
                  <a:pt x="248" y="225"/>
                  <a:pt x="301" y="225"/>
                </a:cubicBezTo>
                <a:cubicBezTo>
                  <a:pt x="364" y="162"/>
                  <a:pt x="364" y="162"/>
                  <a:pt x="364" y="162"/>
                </a:cubicBezTo>
                <a:cubicBezTo>
                  <a:pt x="344" y="155"/>
                  <a:pt x="323" y="150"/>
                  <a:pt x="302" y="150"/>
                </a:cubicBezTo>
                <a:close/>
                <a:moveTo>
                  <a:pt x="570" y="233"/>
                </a:moveTo>
                <a:cubicBezTo>
                  <a:pt x="561" y="242"/>
                  <a:pt x="550" y="246"/>
                  <a:pt x="538" y="246"/>
                </a:cubicBezTo>
                <a:cubicBezTo>
                  <a:pt x="503" y="246"/>
                  <a:pt x="503" y="246"/>
                  <a:pt x="503" y="246"/>
                </a:cubicBezTo>
                <a:cubicBezTo>
                  <a:pt x="512" y="270"/>
                  <a:pt x="517" y="295"/>
                  <a:pt x="517" y="321"/>
                </a:cubicBezTo>
                <a:cubicBezTo>
                  <a:pt x="517" y="439"/>
                  <a:pt x="420" y="536"/>
                  <a:pt x="302" y="536"/>
                </a:cubicBezTo>
                <a:cubicBezTo>
                  <a:pt x="183" y="536"/>
                  <a:pt x="86" y="439"/>
                  <a:pt x="86" y="321"/>
                </a:cubicBezTo>
                <a:cubicBezTo>
                  <a:pt x="86" y="202"/>
                  <a:pt x="183" y="105"/>
                  <a:pt x="302" y="105"/>
                </a:cubicBezTo>
                <a:cubicBezTo>
                  <a:pt x="327" y="105"/>
                  <a:pt x="351" y="110"/>
                  <a:pt x="374" y="118"/>
                </a:cubicBezTo>
                <a:cubicBezTo>
                  <a:pt x="374" y="82"/>
                  <a:pt x="374" y="82"/>
                  <a:pt x="374" y="82"/>
                </a:cubicBezTo>
                <a:cubicBezTo>
                  <a:pt x="374" y="70"/>
                  <a:pt x="378" y="59"/>
                  <a:pt x="387" y="50"/>
                </a:cubicBezTo>
                <a:cubicBezTo>
                  <a:pt x="401" y="36"/>
                  <a:pt x="401" y="36"/>
                  <a:pt x="401" y="36"/>
                </a:cubicBezTo>
                <a:cubicBezTo>
                  <a:pt x="370" y="25"/>
                  <a:pt x="336" y="19"/>
                  <a:pt x="302" y="19"/>
                </a:cubicBezTo>
                <a:cubicBezTo>
                  <a:pt x="135" y="19"/>
                  <a:pt x="0" y="154"/>
                  <a:pt x="0" y="321"/>
                </a:cubicBezTo>
                <a:cubicBezTo>
                  <a:pt x="0" y="487"/>
                  <a:pt x="135" y="622"/>
                  <a:pt x="302" y="622"/>
                </a:cubicBezTo>
                <a:cubicBezTo>
                  <a:pt x="468" y="622"/>
                  <a:pt x="603" y="487"/>
                  <a:pt x="603" y="321"/>
                </a:cubicBezTo>
                <a:cubicBezTo>
                  <a:pt x="603" y="285"/>
                  <a:pt x="597" y="250"/>
                  <a:pt x="585" y="218"/>
                </a:cubicBezTo>
                <a:lnTo>
                  <a:pt x="570" y="233"/>
                </a:lnTo>
                <a:close/>
                <a:moveTo>
                  <a:pt x="570" y="233"/>
                </a:moveTo>
                <a:cubicBezTo>
                  <a:pt x="570" y="233"/>
                  <a:pt x="570" y="233"/>
                  <a:pt x="570" y="2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17" name="Freeform 6"/>
          <p:cNvSpPr>
            <a:spLocks noEditPoints="1"/>
          </p:cNvSpPr>
          <p:nvPr/>
        </p:nvSpPr>
        <p:spPr bwMode="auto">
          <a:xfrm>
            <a:off x="3231582" y="3978781"/>
            <a:ext cx="444114" cy="637984"/>
          </a:xfrm>
          <a:custGeom>
            <a:avLst/>
            <a:gdLst>
              <a:gd name="T0" fmla="*/ 137 w 473"/>
              <a:gd name="T1" fmla="*/ 105 h 680"/>
              <a:gd name="T2" fmla="*/ 326 w 473"/>
              <a:gd name="T3" fmla="*/ 96 h 680"/>
              <a:gd name="T4" fmla="*/ 336 w 473"/>
              <a:gd name="T5" fmla="*/ 134 h 680"/>
              <a:gd name="T6" fmla="*/ 146 w 473"/>
              <a:gd name="T7" fmla="*/ 144 h 680"/>
              <a:gd name="T8" fmla="*/ 292 w 473"/>
              <a:gd name="T9" fmla="*/ 51 h 680"/>
              <a:gd name="T10" fmla="*/ 181 w 473"/>
              <a:gd name="T11" fmla="*/ 51 h 680"/>
              <a:gd name="T12" fmla="*/ 473 w 473"/>
              <a:gd name="T13" fmla="*/ 166 h 680"/>
              <a:gd name="T14" fmla="*/ 413 w 473"/>
              <a:gd name="T15" fmla="*/ 680 h 680"/>
              <a:gd name="T16" fmla="*/ 0 w 473"/>
              <a:gd name="T17" fmla="*/ 620 h 680"/>
              <a:gd name="T18" fmla="*/ 60 w 473"/>
              <a:gd name="T19" fmla="*/ 105 h 680"/>
              <a:gd name="T20" fmla="*/ 92 w 473"/>
              <a:gd name="T21" fmla="*/ 105 h 680"/>
              <a:gd name="T22" fmla="*/ 146 w 473"/>
              <a:gd name="T23" fmla="*/ 189 h 680"/>
              <a:gd name="T24" fmla="*/ 381 w 473"/>
              <a:gd name="T25" fmla="*/ 134 h 680"/>
              <a:gd name="T26" fmla="*/ 381 w 473"/>
              <a:gd name="T27" fmla="*/ 105 h 680"/>
              <a:gd name="T28" fmla="*/ 473 w 473"/>
              <a:gd name="T29" fmla="*/ 166 h 680"/>
              <a:gd name="T30" fmla="*/ 130 w 473"/>
              <a:gd name="T31" fmla="*/ 437 h 680"/>
              <a:gd name="T32" fmla="*/ 97 w 473"/>
              <a:gd name="T33" fmla="*/ 463 h 680"/>
              <a:gd name="T34" fmla="*/ 70 w 473"/>
              <a:gd name="T35" fmla="*/ 498 h 680"/>
              <a:gd name="T36" fmla="*/ 114 w 473"/>
              <a:gd name="T37" fmla="*/ 528 h 680"/>
              <a:gd name="T38" fmla="*/ 133 w 473"/>
              <a:gd name="T39" fmla="*/ 517 h 680"/>
              <a:gd name="T40" fmla="*/ 161 w 473"/>
              <a:gd name="T41" fmla="*/ 430 h 680"/>
              <a:gd name="T42" fmla="*/ 130 w 473"/>
              <a:gd name="T43" fmla="*/ 275 h 680"/>
              <a:gd name="T44" fmla="*/ 97 w 473"/>
              <a:gd name="T45" fmla="*/ 301 h 680"/>
              <a:gd name="T46" fmla="*/ 70 w 473"/>
              <a:gd name="T47" fmla="*/ 336 h 680"/>
              <a:gd name="T48" fmla="*/ 114 w 473"/>
              <a:gd name="T49" fmla="*/ 366 h 680"/>
              <a:gd name="T50" fmla="*/ 133 w 473"/>
              <a:gd name="T51" fmla="*/ 355 h 680"/>
              <a:gd name="T52" fmla="*/ 161 w 473"/>
              <a:gd name="T53" fmla="*/ 268 h 680"/>
              <a:gd name="T54" fmla="*/ 371 w 473"/>
              <a:gd name="T55" fmla="*/ 483 h 680"/>
              <a:gd name="T56" fmla="*/ 202 w 473"/>
              <a:gd name="T57" fmla="*/ 505 h 680"/>
              <a:gd name="T58" fmla="*/ 371 w 473"/>
              <a:gd name="T59" fmla="*/ 528 h 680"/>
              <a:gd name="T60" fmla="*/ 394 w 473"/>
              <a:gd name="T61" fmla="*/ 343 h 680"/>
              <a:gd name="T62" fmla="*/ 224 w 473"/>
              <a:gd name="T63" fmla="*/ 321 h 680"/>
              <a:gd name="T64" fmla="*/ 224 w 473"/>
              <a:gd name="T65" fmla="*/ 366 h 680"/>
              <a:gd name="T66" fmla="*/ 394 w 473"/>
              <a:gd name="T67" fmla="*/ 343 h 680"/>
              <a:gd name="T68" fmla="*/ 394 w 473"/>
              <a:gd name="T69" fmla="*/ 343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680">
                <a:moveTo>
                  <a:pt x="137" y="134"/>
                </a:moveTo>
                <a:cubicBezTo>
                  <a:pt x="137" y="105"/>
                  <a:pt x="137" y="105"/>
                  <a:pt x="137" y="105"/>
                </a:cubicBezTo>
                <a:cubicBezTo>
                  <a:pt x="137" y="100"/>
                  <a:pt x="141" y="96"/>
                  <a:pt x="146" y="96"/>
                </a:cubicBezTo>
                <a:cubicBezTo>
                  <a:pt x="326" y="96"/>
                  <a:pt x="326" y="96"/>
                  <a:pt x="326" y="96"/>
                </a:cubicBezTo>
                <a:cubicBezTo>
                  <a:pt x="332" y="96"/>
                  <a:pt x="336" y="100"/>
                  <a:pt x="336" y="105"/>
                </a:cubicBezTo>
                <a:cubicBezTo>
                  <a:pt x="336" y="134"/>
                  <a:pt x="336" y="134"/>
                  <a:pt x="336" y="134"/>
                </a:cubicBezTo>
                <a:cubicBezTo>
                  <a:pt x="336" y="140"/>
                  <a:pt x="332" y="144"/>
                  <a:pt x="326" y="144"/>
                </a:cubicBezTo>
                <a:cubicBezTo>
                  <a:pt x="146" y="144"/>
                  <a:pt x="146" y="144"/>
                  <a:pt x="146" y="144"/>
                </a:cubicBezTo>
                <a:cubicBezTo>
                  <a:pt x="141" y="144"/>
                  <a:pt x="137" y="140"/>
                  <a:pt x="137" y="134"/>
                </a:cubicBezTo>
                <a:close/>
                <a:moveTo>
                  <a:pt x="292" y="51"/>
                </a:moveTo>
                <a:cubicBezTo>
                  <a:pt x="289" y="22"/>
                  <a:pt x="265" y="0"/>
                  <a:pt x="236" y="0"/>
                </a:cubicBezTo>
                <a:cubicBezTo>
                  <a:pt x="207" y="0"/>
                  <a:pt x="183" y="22"/>
                  <a:pt x="181" y="51"/>
                </a:cubicBezTo>
                <a:lnTo>
                  <a:pt x="292" y="51"/>
                </a:lnTo>
                <a:close/>
                <a:moveTo>
                  <a:pt x="473" y="166"/>
                </a:moveTo>
                <a:cubicBezTo>
                  <a:pt x="473" y="620"/>
                  <a:pt x="473" y="620"/>
                  <a:pt x="473" y="620"/>
                </a:cubicBezTo>
                <a:cubicBezTo>
                  <a:pt x="473" y="653"/>
                  <a:pt x="446" y="680"/>
                  <a:pt x="413" y="680"/>
                </a:cubicBezTo>
                <a:cubicBezTo>
                  <a:pt x="60" y="680"/>
                  <a:pt x="60" y="680"/>
                  <a:pt x="60" y="680"/>
                </a:cubicBezTo>
                <a:cubicBezTo>
                  <a:pt x="27" y="680"/>
                  <a:pt x="0" y="653"/>
                  <a:pt x="0" y="620"/>
                </a:cubicBezTo>
                <a:cubicBezTo>
                  <a:pt x="0" y="166"/>
                  <a:pt x="0" y="166"/>
                  <a:pt x="0" y="166"/>
                </a:cubicBezTo>
                <a:cubicBezTo>
                  <a:pt x="0" y="132"/>
                  <a:pt x="27" y="105"/>
                  <a:pt x="60" y="105"/>
                </a:cubicBezTo>
                <a:cubicBezTo>
                  <a:pt x="92" y="105"/>
                  <a:pt x="92" y="105"/>
                  <a:pt x="92" y="105"/>
                </a:cubicBezTo>
                <a:cubicBezTo>
                  <a:pt x="92" y="105"/>
                  <a:pt x="92" y="105"/>
                  <a:pt x="92" y="105"/>
                </a:cubicBezTo>
                <a:cubicBezTo>
                  <a:pt x="92" y="134"/>
                  <a:pt x="92" y="134"/>
                  <a:pt x="92" y="134"/>
                </a:cubicBezTo>
                <a:cubicBezTo>
                  <a:pt x="92" y="164"/>
                  <a:pt x="116" y="189"/>
                  <a:pt x="146" y="189"/>
                </a:cubicBezTo>
                <a:cubicBezTo>
                  <a:pt x="326" y="189"/>
                  <a:pt x="326" y="189"/>
                  <a:pt x="326" y="189"/>
                </a:cubicBezTo>
                <a:cubicBezTo>
                  <a:pt x="357" y="189"/>
                  <a:pt x="381" y="164"/>
                  <a:pt x="381" y="134"/>
                </a:cubicBezTo>
                <a:cubicBezTo>
                  <a:pt x="381" y="105"/>
                  <a:pt x="381" y="105"/>
                  <a:pt x="381" y="105"/>
                </a:cubicBezTo>
                <a:cubicBezTo>
                  <a:pt x="381" y="105"/>
                  <a:pt x="381" y="105"/>
                  <a:pt x="381" y="105"/>
                </a:cubicBezTo>
                <a:cubicBezTo>
                  <a:pt x="413" y="105"/>
                  <a:pt x="413" y="105"/>
                  <a:pt x="413" y="105"/>
                </a:cubicBezTo>
                <a:cubicBezTo>
                  <a:pt x="446" y="105"/>
                  <a:pt x="473" y="132"/>
                  <a:pt x="473" y="166"/>
                </a:cubicBezTo>
                <a:close/>
                <a:moveTo>
                  <a:pt x="161" y="430"/>
                </a:moveTo>
                <a:cubicBezTo>
                  <a:pt x="150" y="423"/>
                  <a:pt x="136" y="427"/>
                  <a:pt x="130" y="437"/>
                </a:cubicBezTo>
                <a:cubicBezTo>
                  <a:pt x="108" y="472"/>
                  <a:pt x="108" y="472"/>
                  <a:pt x="108" y="472"/>
                </a:cubicBezTo>
                <a:cubicBezTo>
                  <a:pt x="97" y="463"/>
                  <a:pt x="97" y="463"/>
                  <a:pt x="97" y="463"/>
                </a:cubicBezTo>
                <a:cubicBezTo>
                  <a:pt x="88" y="455"/>
                  <a:pt x="74" y="457"/>
                  <a:pt x="66" y="467"/>
                </a:cubicBezTo>
                <a:cubicBezTo>
                  <a:pt x="58" y="477"/>
                  <a:pt x="60" y="491"/>
                  <a:pt x="70" y="498"/>
                </a:cubicBezTo>
                <a:cubicBezTo>
                  <a:pt x="100" y="523"/>
                  <a:pt x="100" y="523"/>
                  <a:pt x="100" y="523"/>
                </a:cubicBezTo>
                <a:cubicBezTo>
                  <a:pt x="104" y="526"/>
                  <a:pt x="109" y="528"/>
                  <a:pt x="114" y="528"/>
                </a:cubicBezTo>
                <a:cubicBezTo>
                  <a:pt x="116" y="528"/>
                  <a:pt x="117" y="527"/>
                  <a:pt x="118" y="527"/>
                </a:cubicBezTo>
                <a:cubicBezTo>
                  <a:pt x="125" y="526"/>
                  <a:pt x="130" y="522"/>
                  <a:pt x="133" y="517"/>
                </a:cubicBezTo>
                <a:cubicBezTo>
                  <a:pt x="168" y="461"/>
                  <a:pt x="168" y="461"/>
                  <a:pt x="168" y="461"/>
                </a:cubicBezTo>
                <a:cubicBezTo>
                  <a:pt x="175" y="450"/>
                  <a:pt x="171" y="436"/>
                  <a:pt x="161" y="430"/>
                </a:cubicBezTo>
                <a:close/>
                <a:moveTo>
                  <a:pt x="161" y="268"/>
                </a:moveTo>
                <a:cubicBezTo>
                  <a:pt x="150" y="261"/>
                  <a:pt x="136" y="265"/>
                  <a:pt x="130" y="275"/>
                </a:cubicBezTo>
                <a:cubicBezTo>
                  <a:pt x="108" y="310"/>
                  <a:pt x="108" y="310"/>
                  <a:pt x="108" y="310"/>
                </a:cubicBezTo>
                <a:cubicBezTo>
                  <a:pt x="97" y="301"/>
                  <a:pt x="97" y="301"/>
                  <a:pt x="97" y="301"/>
                </a:cubicBezTo>
                <a:cubicBezTo>
                  <a:pt x="88" y="293"/>
                  <a:pt x="74" y="295"/>
                  <a:pt x="66" y="305"/>
                </a:cubicBezTo>
                <a:cubicBezTo>
                  <a:pt x="58" y="315"/>
                  <a:pt x="60" y="329"/>
                  <a:pt x="70" y="336"/>
                </a:cubicBezTo>
                <a:cubicBezTo>
                  <a:pt x="100" y="361"/>
                  <a:pt x="100" y="361"/>
                  <a:pt x="100" y="361"/>
                </a:cubicBezTo>
                <a:cubicBezTo>
                  <a:pt x="104" y="364"/>
                  <a:pt x="109" y="366"/>
                  <a:pt x="114" y="366"/>
                </a:cubicBezTo>
                <a:cubicBezTo>
                  <a:pt x="116" y="366"/>
                  <a:pt x="117" y="365"/>
                  <a:pt x="118" y="365"/>
                </a:cubicBezTo>
                <a:cubicBezTo>
                  <a:pt x="125" y="364"/>
                  <a:pt x="130" y="360"/>
                  <a:pt x="133" y="355"/>
                </a:cubicBezTo>
                <a:cubicBezTo>
                  <a:pt x="168" y="299"/>
                  <a:pt x="168" y="299"/>
                  <a:pt x="168" y="299"/>
                </a:cubicBezTo>
                <a:cubicBezTo>
                  <a:pt x="175" y="288"/>
                  <a:pt x="171" y="274"/>
                  <a:pt x="161" y="268"/>
                </a:cubicBezTo>
                <a:close/>
                <a:moveTo>
                  <a:pt x="394" y="505"/>
                </a:moveTo>
                <a:cubicBezTo>
                  <a:pt x="394" y="493"/>
                  <a:pt x="384" y="483"/>
                  <a:pt x="371" y="483"/>
                </a:cubicBezTo>
                <a:cubicBezTo>
                  <a:pt x="224" y="483"/>
                  <a:pt x="224" y="483"/>
                  <a:pt x="224" y="483"/>
                </a:cubicBezTo>
                <a:cubicBezTo>
                  <a:pt x="212" y="483"/>
                  <a:pt x="202" y="493"/>
                  <a:pt x="202" y="505"/>
                </a:cubicBezTo>
                <a:cubicBezTo>
                  <a:pt x="202" y="517"/>
                  <a:pt x="212" y="528"/>
                  <a:pt x="224" y="528"/>
                </a:cubicBezTo>
                <a:cubicBezTo>
                  <a:pt x="371" y="528"/>
                  <a:pt x="371" y="528"/>
                  <a:pt x="371" y="528"/>
                </a:cubicBezTo>
                <a:cubicBezTo>
                  <a:pt x="384" y="528"/>
                  <a:pt x="394" y="517"/>
                  <a:pt x="394" y="505"/>
                </a:cubicBezTo>
                <a:close/>
                <a:moveTo>
                  <a:pt x="394" y="343"/>
                </a:moveTo>
                <a:cubicBezTo>
                  <a:pt x="394" y="331"/>
                  <a:pt x="384" y="321"/>
                  <a:pt x="371" y="321"/>
                </a:cubicBezTo>
                <a:cubicBezTo>
                  <a:pt x="224" y="321"/>
                  <a:pt x="224" y="321"/>
                  <a:pt x="224" y="321"/>
                </a:cubicBezTo>
                <a:cubicBezTo>
                  <a:pt x="212" y="321"/>
                  <a:pt x="202" y="331"/>
                  <a:pt x="202" y="343"/>
                </a:cubicBezTo>
                <a:cubicBezTo>
                  <a:pt x="202" y="355"/>
                  <a:pt x="212" y="366"/>
                  <a:pt x="224" y="366"/>
                </a:cubicBezTo>
                <a:cubicBezTo>
                  <a:pt x="371" y="366"/>
                  <a:pt x="371" y="366"/>
                  <a:pt x="371" y="366"/>
                </a:cubicBezTo>
                <a:cubicBezTo>
                  <a:pt x="384" y="366"/>
                  <a:pt x="394" y="355"/>
                  <a:pt x="394" y="343"/>
                </a:cubicBezTo>
                <a:close/>
                <a:moveTo>
                  <a:pt x="394" y="343"/>
                </a:moveTo>
                <a:cubicBezTo>
                  <a:pt x="394" y="343"/>
                  <a:pt x="394" y="343"/>
                  <a:pt x="394" y="34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3" name="Elipse 22"/>
          <p:cNvSpPr/>
          <p:nvPr/>
        </p:nvSpPr>
        <p:spPr>
          <a:xfrm>
            <a:off x="2235562" y="5317823"/>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CuadroTexto 5"/>
          <p:cNvSpPr txBox="1">
            <a:spLocks noChangeArrowheads="1"/>
          </p:cNvSpPr>
          <p:nvPr/>
        </p:nvSpPr>
        <p:spPr bwMode="auto">
          <a:xfrm>
            <a:off x="3607419" y="5420276"/>
            <a:ext cx="43046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CO" altLang="es-CO" sz="2400" b="1" dirty="0">
                <a:solidFill>
                  <a:schemeClr val="bg1">
                    <a:lumMod val="50000"/>
                  </a:schemeClr>
                </a:solidFill>
                <a:latin typeface="Oswald" panose="02000303000000000000" pitchFamily="2" charset="0"/>
              </a:rPr>
              <a:t>Implementar lo aprendido durante las clases</a:t>
            </a:r>
          </a:p>
        </p:txBody>
      </p:sp>
      <p:sp>
        <p:nvSpPr>
          <p:cNvPr id="28" name="Freeform 5"/>
          <p:cNvSpPr>
            <a:spLocks noEditPoints="1"/>
          </p:cNvSpPr>
          <p:nvPr/>
        </p:nvSpPr>
        <p:spPr bwMode="auto">
          <a:xfrm>
            <a:off x="2500999" y="5532108"/>
            <a:ext cx="636086" cy="637589"/>
          </a:xfrm>
          <a:custGeom>
            <a:avLst/>
            <a:gdLst>
              <a:gd name="T0" fmla="*/ 538 w 621"/>
              <a:gd name="T1" fmla="*/ 201 h 622"/>
              <a:gd name="T2" fmla="*/ 435 w 621"/>
              <a:gd name="T3" fmla="*/ 215 h 622"/>
              <a:gd name="T4" fmla="*/ 321 w 621"/>
              <a:gd name="T5" fmla="*/ 330 h 622"/>
              <a:gd name="T6" fmla="*/ 290 w 621"/>
              <a:gd name="T7" fmla="*/ 329 h 622"/>
              <a:gd name="T8" fmla="*/ 419 w 621"/>
              <a:gd name="T9" fmla="*/ 171 h 622"/>
              <a:gd name="T10" fmla="*/ 445 w 621"/>
              <a:gd name="T11" fmla="*/ 56 h 622"/>
              <a:gd name="T12" fmla="*/ 497 w 621"/>
              <a:gd name="T13" fmla="*/ 4 h 622"/>
              <a:gd name="T14" fmla="*/ 500 w 621"/>
              <a:gd name="T15" fmla="*/ 2 h 622"/>
              <a:gd name="T16" fmla="*/ 502 w 621"/>
              <a:gd name="T17" fmla="*/ 1 h 622"/>
              <a:gd name="T18" fmla="*/ 505 w 621"/>
              <a:gd name="T19" fmla="*/ 0 h 622"/>
              <a:gd name="T20" fmla="*/ 508 w 621"/>
              <a:gd name="T21" fmla="*/ 0 h 622"/>
              <a:gd name="T22" fmla="*/ 511 w 621"/>
              <a:gd name="T23" fmla="*/ 0 h 622"/>
              <a:gd name="T24" fmla="*/ 513 w 621"/>
              <a:gd name="T25" fmla="*/ 0 h 622"/>
              <a:gd name="T26" fmla="*/ 516 w 621"/>
              <a:gd name="T27" fmla="*/ 1 h 622"/>
              <a:gd name="T28" fmla="*/ 518 w 621"/>
              <a:gd name="T29" fmla="*/ 2 h 622"/>
              <a:gd name="T30" fmla="*/ 521 w 621"/>
              <a:gd name="T31" fmla="*/ 4 h 622"/>
              <a:gd name="T32" fmla="*/ 522 w 621"/>
              <a:gd name="T33" fmla="*/ 5 h 622"/>
              <a:gd name="T34" fmla="*/ 524 w 621"/>
              <a:gd name="T35" fmla="*/ 8 h 622"/>
              <a:gd name="T36" fmla="*/ 526 w 621"/>
              <a:gd name="T37" fmla="*/ 10 h 622"/>
              <a:gd name="T38" fmla="*/ 527 w 621"/>
              <a:gd name="T39" fmla="*/ 13 h 622"/>
              <a:gd name="T40" fmla="*/ 528 w 621"/>
              <a:gd name="T41" fmla="*/ 15 h 622"/>
              <a:gd name="T42" fmla="*/ 528 w 621"/>
              <a:gd name="T43" fmla="*/ 19 h 622"/>
              <a:gd name="T44" fmla="*/ 531 w 621"/>
              <a:gd name="T45" fmla="*/ 91 h 622"/>
              <a:gd name="T46" fmla="*/ 611 w 621"/>
              <a:gd name="T47" fmla="*/ 95 h 622"/>
              <a:gd name="T48" fmla="*/ 618 w 621"/>
              <a:gd name="T49" fmla="*/ 102 h 622"/>
              <a:gd name="T50" fmla="*/ 615 w 621"/>
              <a:gd name="T51" fmla="*/ 125 h 622"/>
              <a:gd name="T52" fmla="*/ 131 w 621"/>
              <a:gd name="T53" fmla="*/ 321 h 622"/>
              <a:gd name="T54" fmla="*/ 472 w 621"/>
              <a:gd name="T55" fmla="*/ 321 h 622"/>
              <a:gd name="T56" fmla="*/ 397 w 621"/>
              <a:gd name="T57" fmla="*/ 317 h 622"/>
              <a:gd name="T58" fmla="*/ 302 w 621"/>
              <a:gd name="T59" fmla="*/ 417 h 622"/>
              <a:gd name="T60" fmla="*/ 301 w 621"/>
              <a:gd name="T61" fmla="*/ 225 h 622"/>
              <a:gd name="T62" fmla="*/ 302 w 621"/>
              <a:gd name="T63" fmla="*/ 150 h 622"/>
              <a:gd name="T64" fmla="*/ 538 w 621"/>
              <a:gd name="T65" fmla="*/ 246 h 622"/>
              <a:gd name="T66" fmla="*/ 517 w 621"/>
              <a:gd name="T67" fmla="*/ 321 h 622"/>
              <a:gd name="T68" fmla="*/ 86 w 621"/>
              <a:gd name="T69" fmla="*/ 321 h 622"/>
              <a:gd name="T70" fmla="*/ 374 w 621"/>
              <a:gd name="T71" fmla="*/ 118 h 622"/>
              <a:gd name="T72" fmla="*/ 387 w 621"/>
              <a:gd name="T73" fmla="*/ 50 h 622"/>
              <a:gd name="T74" fmla="*/ 302 w 621"/>
              <a:gd name="T75" fmla="*/ 19 h 622"/>
              <a:gd name="T76" fmla="*/ 302 w 621"/>
              <a:gd name="T77" fmla="*/ 622 h 622"/>
              <a:gd name="T78" fmla="*/ 585 w 621"/>
              <a:gd name="T79" fmla="*/ 218 h 622"/>
              <a:gd name="T80" fmla="*/ 570 w 621"/>
              <a:gd name="T81" fmla="*/ 23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1" h="622">
                <a:moveTo>
                  <a:pt x="615" y="125"/>
                </a:moveTo>
                <a:cubicBezTo>
                  <a:pt x="538" y="201"/>
                  <a:pt x="538" y="201"/>
                  <a:pt x="538" y="201"/>
                </a:cubicBezTo>
                <a:cubicBezTo>
                  <a:pt x="449" y="201"/>
                  <a:pt x="449" y="201"/>
                  <a:pt x="449" y="201"/>
                </a:cubicBezTo>
                <a:cubicBezTo>
                  <a:pt x="435" y="215"/>
                  <a:pt x="435" y="215"/>
                  <a:pt x="435" y="215"/>
                </a:cubicBezTo>
                <a:cubicBezTo>
                  <a:pt x="382" y="269"/>
                  <a:pt x="382" y="269"/>
                  <a:pt x="382" y="269"/>
                </a:cubicBezTo>
                <a:cubicBezTo>
                  <a:pt x="321" y="330"/>
                  <a:pt x="321" y="330"/>
                  <a:pt x="321" y="330"/>
                </a:cubicBezTo>
                <a:cubicBezTo>
                  <a:pt x="316" y="334"/>
                  <a:pt x="311" y="336"/>
                  <a:pt x="305" y="336"/>
                </a:cubicBezTo>
                <a:cubicBezTo>
                  <a:pt x="300" y="336"/>
                  <a:pt x="294" y="334"/>
                  <a:pt x="290" y="329"/>
                </a:cubicBezTo>
                <a:cubicBezTo>
                  <a:pt x="282" y="321"/>
                  <a:pt x="282" y="307"/>
                  <a:pt x="291" y="299"/>
                </a:cubicBezTo>
                <a:cubicBezTo>
                  <a:pt x="419" y="171"/>
                  <a:pt x="419" y="171"/>
                  <a:pt x="419" y="171"/>
                </a:cubicBezTo>
                <a:cubicBezTo>
                  <a:pt x="419" y="82"/>
                  <a:pt x="419" y="82"/>
                  <a:pt x="419" y="82"/>
                </a:cubicBezTo>
                <a:cubicBezTo>
                  <a:pt x="445" y="56"/>
                  <a:pt x="445" y="56"/>
                  <a:pt x="445" y="56"/>
                </a:cubicBezTo>
                <a:cubicBezTo>
                  <a:pt x="495" y="5"/>
                  <a:pt x="495" y="5"/>
                  <a:pt x="495" y="5"/>
                </a:cubicBezTo>
                <a:cubicBezTo>
                  <a:pt x="496" y="5"/>
                  <a:pt x="497" y="4"/>
                  <a:pt x="497" y="4"/>
                </a:cubicBezTo>
                <a:cubicBezTo>
                  <a:pt x="498" y="4"/>
                  <a:pt x="498" y="3"/>
                  <a:pt x="498" y="3"/>
                </a:cubicBezTo>
                <a:cubicBezTo>
                  <a:pt x="499" y="3"/>
                  <a:pt x="499" y="2"/>
                  <a:pt x="500" y="2"/>
                </a:cubicBezTo>
                <a:cubicBezTo>
                  <a:pt x="500" y="2"/>
                  <a:pt x="500" y="2"/>
                  <a:pt x="500" y="2"/>
                </a:cubicBezTo>
                <a:cubicBezTo>
                  <a:pt x="501" y="1"/>
                  <a:pt x="502" y="1"/>
                  <a:pt x="502" y="1"/>
                </a:cubicBezTo>
                <a:cubicBezTo>
                  <a:pt x="503" y="1"/>
                  <a:pt x="503" y="1"/>
                  <a:pt x="503" y="1"/>
                </a:cubicBezTo>
                <a:cubicBezTo>
                  <a:pt x="504" y="0"/>
                  <a:pt x="505" y="0"/>
                  <a:pt x="505" y="0"/>
                </a:cubicBezTo>
                <a:cubicBezTo>
                  <a:pt x="505" y="0"/>
                  <a:pt x="506" y="0"/>
                  <a:pt x="506" y="0"/>
                </a:cubicBezTo>
                <a:cubicBezTo>
                  <a:pt x="506" y="0"/>
                  <a:pt x="507" y="0"/>
                  <a:pt x="508" y="0"/>
                </a:cubicBezTo>
                <a:cubicBezTo>
                  <a:pt x="508" y="0"/>
                  <a:pt x="508" y="0"/>
                  <a:pt x="508" y="0"/>
                </a:cubicBezTo>
                <a:cubicBezTo>
                  <a:pt x="509" y="0"/>
                  <a:pt x="510" y="0"/>
                  <a:pt x="511" y="0"/>
                </a:cubicBezTo>
                <a:cubicBezTo>
                  <a:pt x="511" y="0"/>
                  <a:pt x="511" y="0"/>
                  <a:pt x="511" y="0"/>
                </a:cubicBezTo>
                <a:cubicBezTo>
                  <a:pt x="512" y="0"/>
                  <a:pt x="512" y="0"/>
                  <a:pt x="513" y="0"/>
                </a:cubicBezTo>
                <a:cubicBezTo>
                  <a:pt x="513" y="0"/>
                  <a:pt x="513" y="0"/>
                  <a:pt x="514" y="0"/>
                </a:cubicBezTo>
                <a:cubicBezTo>
                  <a:pt x="514" y="1"/>
                  <a:pt x="515" y="1"/>
                  <a:pt x="516" y="1"/>
                </a:cubicBezTo>
                <a:cubicBezTo>
                  <a:pt x="516" y="1"/>
                  <a:pt x="516" y="1"/>
                  <a:pt x="516" y="1"/>
                </a:cubicBezTo>
                <a:cubicBezTo>
                  <a:pt x="517" y="2"/>
                  <a:pt x="517" y="2"/>
                  <a:pt x="518" y="2"/>
                </a:cubicBezTo>
                <a:cubicBezTo>
                  <a:pt x="518" y="2"/>
                  <a:pt x="518" y="2"/>
                  <a:pt x="519" y="3"/>
                </a:cubicBezTo>
                <a:cubicBezTo>
                  <a:pt x="519" y="3"/>
                  <a:pt x="520" y="3"/>
                  <a:pt x="521" y="4"/>
                </a:cubicBezTo>
                <a:cubicBezTo>
                  <a:pt x="521" y="4"/>
                  <a:pt x="521" y="4"/>
                  <a:pt x="521" y="4"/>
                </a:cubicBezTo>
                <a:cubicBezTo>
                  <a:pt x="521" y="4"/>
                  <a:pt x="522" y="5"/>
                  <a:pt x="522" y="5"/>
                </a:cubicBezTo>
                <a:cubicBezTo>
                  <a:pt x="523" y="6"/>
                  <a:pt x="523" y="6"/>
                  <a:pt x="523" y="6"/>
                </a:cubicBezTo>
                <a:cubicBezTo>
                  <a:pt x="523" y="6"/>
                  <a:pt x="524" y="7"/>
                  <a:pt x="524" y="8"/>
                </a:cubicBezTo>
                <a:cubicBezTo>
                  <a:pt x="524" y="8"/>
                  <a:pt x="524" y="8"/>
                  <a:pt x="524" y="8"/>
                </a:cubicBezTo>
                <a:cubicBezTo>
                  <a:pt x="525" y="8"/>
                  <a:pt x="525" y="9"/>
                  <a:pt x="526" y="10"/>
                </a:cubicBezTo>
                <a:cubicBezTo>
                  <a:pt x="526" y="10"/>
                  <a:pt x="526" y="10"/>
                  <a:pt x="526" y="10"/>
                </a:cubicBezTo>
                <a:cubicBezTo>
                  <a:pt x="526" y="11"/>
                  <a:pt x="527" y="12"/>
                  <a:pt x="527" y="13"/>
                </a:cubicBezTo>
                <a:cubicBezTo>
                  <a:pt x="527" y="13"/>
                  <a:pt x="527" y="13"/>
                  <a:pt x="527" y="13"/>
                </a:cubicBezTo>
                <a:cubicBezTo>
                  <a:pt x="527" y="14"/>
                  <a:pt x="527" y="14"/>
                  <a:pt x="528" y="15"/>
                </a:cubicBezTo>
                <a:cubicBezTo>
                  <a:pt x="528" y="15"/>
                  <a:pt x="528" y="16"/>
                  <a:pt x="528" y="16"/>
                </a:cubicBezTo>
                <a:cubicBezTo>
                  <a:pt x="528" y="17"/>
                  <a:pt x="528" y="18"/>
                  <a:pt x="528" y="19"/>
                </a:cubicBezTo>
                <a:cubicBezTo>
                  <a:pt x="529" y="91"/>
                  <a:pt x="529" y="91"/>
                  <a:pt x="529" y="91"/>
                </a:cubicBezTo>
                <a:cubicBezTo>
                  <a:pt x="531" y="91"/>
                  <a:pt x="531" y="91"/>
                  <a:pt x="531" y="91"/>
                </a:cubicBezTo>
                <a:cubicBezTo>
                  <a:pt x="601" y="92"/>
                  <a:pt x="601" y="92"/>
                  <a:pt x="601" y="92"/>
                </a:cubicBezTo>
                <a:cubicBezTo>
                  <a:pt x="605" y="92"/>
                  <a:pt x="609" y="93"/>
                  <a:pt x="611" y="95"/>
                </a:cubicBezTo>
                <a:cubicBezTo>
                  <a:pt x="612" y="96"/>
                  <a:pt x="613" y="97"/>
                  <a:pt x="614" y="97"/>
                </a:cubicBezTo>
                <a:cubicBezTo>
                  <a:pt x="616" y="99"/>
                  <a:pt x="617" y="100"/>
                  <a:pt x="618" y="102"/>
                </a:cubicBezTo>
                <a:cubicBezTo>
                  <a:pt x="619" y="103"/>
                  <a:pt x="619" y="105"/>
                  <a:pt x="620" y="107"/>
                </a:cubicBezTo>
                <a:cubicBezTo>
                  <a:pt x="621" y="113"/>
                  <a:pt x="620" y="119"/>
                  <a:pt x="615" y="125"/>
                </a:cubicBezTo>
                <a:close/>
                <a:moveTo>
                  <a:pt x="302" y="150"/>
                </a:moveTo>
                <a:cubicBezTo>
                  <a:pt x="208" y="150"/>
                  <a:pt x="131" y="227"/>
                  <a:pt x="131" y="321"/>
                </a:cubicBezTo>
                <a:cubicBezTo>
                  <a:pt x="131" y="415"/>
                  <a:pt x="208" y="491"/>
                  <a:pt x="302" y="491"/>
                </a:cubicBezTo>
                <a:cubicBezTo>
                  <a:pt x="395" y="491"/>
                  <a:pt x="472" y="415"/>
                  <a:pt x="472" y="321"/>
                </a:cubicBezTo>
                <a:cubicBezTo>
                  <a:pt x="472" y="298"/>
                  <a:pt x="467" y="276"/>
                  <a:pt x="459" y="255"/>
                </a:cubicBezTo>
                <a:cubicBezTo>
                  <a:pt x="397" y="317"/>
                  <a:pt x="397" y="317"/>
                  <a:pt x="397" y="317"/>
                </a:cubicBezTo>
                <a:cubicBezTo>
                  <a:pt x="397" y="318"/>
                  <a:pt x="397" y="319"/>
                  <a:pt x="397" y="321"/>
                </a:cubicBezTo>
                <a:cubicBezTo>
                  <a:pt x="397" y="374"/>
                  <a:pt x="354" y="417"/>
                  <a:pt x="302" y="417"/>
                </a:cubicBezTo>
                <a:cubicBezTo>
                  <a:pt x="249" y="417"/>
                  <a:pt x="206" y="374"/>
                  <a:pt x="206" y="321"/>
                </a:cubicBezTo>
                <a:cubicBezTo>
                  <a:pt x="206" y="268"/>
                  <a:pt x="248" y="225"/>
                  <a:pt x="301" y="225"/>
                </a:cubicBezTo>
                <a:cubicBezTo>
                  <a:pt x="364" y="162"/>
                  <a:pt x="364" y="162"/>
                  <a:pt x="364" y="162"/>
                </a:cubicBezTo>
                <a:cubicBezTo>
                  <a:pt x="344" y="155"/>
                  <a:pt x="323" y="150"/>
                  <a:pt x="302" y="150"/>
                </a:cubicBezTo>
                <a:close/>
                <a:moveTo>
                  <a:pt x="570" y="233"/>
                </a:moveTo>
                <a:cubicBezTo>
                  <a:pt x="561" y="242"/>
                  <a:pt x="550" y="246"/>
                  <a:pt x="538" y="246"/>
                </a:cubicBezTo>
                <a:cubicBezTo>
                  <a:pt x="503" y="246"/>
                  <a:pt x="503" y="246"/>
                  <a:pt x="503" y="246"/>
                </a:cubicBezTo>
                <a:cubicBezTo>
                  <a:pt x="512" y="270"/>
                  <a:pt x="517" y="295"/>
                  <a:pt x="517" y="321"/>
                </a:cubicBezTo>
                <a:cubicBezTo>
                  <a:pt x="517" y="439"/>
                  <a:pt x="420" y="536"/>
                  <a:pt x="302" y="536"/>
                </a:cubicBezTo>
                <a:cubicBezTo>
                  <a:pt x="183" y="536"/>
                  <a:pt x="86" y="439"/>
                  <a:pt x="86" y="321"/>
                </a:cubicBezTo>
                <a:cubicBezTo>
                  <a:pt x="86" y="202"/>
                  <a:pt x="183" y="105"/>
                  <a:pt x="302" y="105"/>
                </a:cubicBezTo>
                <a:cubicBezTo>
                  <a:pt x="327" y="105"/>
                  <a:pt x="351" y="110"/>
                  <a:pt x="374" y="118"/>
                </a:cubicBezTo>
                <a:cubicBezTo>
                  <a:pt x="374" y="82"/>
                  <a:pt x="374" y="82"/>
                  <a:pt x="374" y="82"/>
                </a:cubicBezTo>
                <a:cubicBezTo>
                  <a:pt x="374" y="70"/>
                  <a:pt x="378" y="59"/>
                  <a:pt x="387" y="50"/>
                </a:cubicBezTo>
                <a:cubicBezTo>
                  <a:pt x="401" y="36"/>
                  <a:pt x="401" y="36"/>
                  <a:pt x="401" y="36"/>
                </a:cubicBezTo>
                <a:cubicBezTo>
                  <a:pt x="370" y="25"/>
                  <a:pt x="336" y="19"/>
                  <a:pt x="302" y="19"/>
                </a:cubicBezTo>
                <a:cubicBezTo>
                  <a:pt x="135" y="19"/>
                  <a:pt x="0" y="154"/>
                  <a:pt x="0" y="321"/>
                </a:cubicBezTo>
                <a:cubicBezTo>
                  <a:pt x="0" y="487"/>
                  <a:pt x="135" y="622"/>
                  <a:pt x="302" y="622"/>
                </a:cubicBezTo>
                <a:cubicBezTo>
                  <a:pt x="468" y="622"/>
                  <a:pt x="603" y="487"/>
                  <a:pt x="603" y="321"/>
                </a:cubicBezTo>
                <a:cubicBezTo>
                  <a:pt x="603" y="285"/>
                  <a:pt x="597" y="250"/>
                  <a:pt x="585" y="218"/>
                </a:cubicBezTo>
                <a:lnTo>
                  <a:pt x="570" y="233"/>
                </a:lnTo>
                <a:close/>
                <a:moveTo>
                  <a:pt x="570" y="233"/>
                </a:moveTo>
                <a:cubicBezTo>
                  <a:pt x="570" y="233"/>
                  <a:pt x="570" y="233"/>
                  <a:pt x="570" y="2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9" name="Freeform 6"/>
          <p:cNvSpPr>
            <a:spLocks noEditPoints="1"/>
          </p:cNvSpPr>
          <p:nvPr/>
        </p:nvSpPr>
        <p:spPr bwMode="auto">
          <a:xfrm>
            <a:off x="4449135" y="718767"/>
            <a:ext cx="444114" cy="637984"/>
          </a:xfrm>
          <a:custGeom>
            <a:avLst/>
            <a:gdLst>
              <a:gd name="T0" fmla="*/ 137 w 473"/>
              <a:gd name="T1" fmla="*/ 105 h 680"/>
              <a:gd name="T2" fmla="*/ 326 w 473"/>
              <a:gd name="T3" fmla="*/ 96 h 680"/>
              <a:gd name="T4" fmla="*/ 336 w 473"/>
              <a:gd name="T5" fmla="*/ 134 h 680"/>
              <a:gd name="T6" fmla="*/ 146 w 473"/>
              <a:gd name="T7" fmla="*/ 144 h 680"/>
              <a:gd name="T8" fmla="*/ 292 w 473"/>
              <a:gd name="T9" fmla="*/ 51 h 680"/>
              <a:gd name="T10" fmla="*/ 181 w 473"/>
              <a:gd name="T11" fmla="*/ 51 h 680"/>
              <a:gd name="T12" fmla="*/ 473 w 473"/>
              <a:gd name="T13" fmla="*/ 166 h 680"/>
              <a:gd name="T14" fmla="*/ 413 w 473"/>
              <a:gd name="T15" fmla="*/ 680 h 680"/>
              <a:gd name="T16" fmla="*/ 0 w 473"/>
              <a:gd name="T17" fmla="*/ 620 h 680"/>
              <a:gd name="T18" fmla="*/ 60 w 473"/>
              <a:gd name="T19" fmla="*/ 105 h 680"/>
              <a:gd name="T20" fmla="*/ 92 w 473"/>
              <a:gd name="T21" fmla="*/ 105 h 680"/>
              <a:gd name="T22" fmla="*/ 146 w 473"/>
              <a:gd name="T23" fmla="*/ 189 h 680"/>
              <a:gd name="T24" fmla="*/ 381 w 473"/>
              <a:gd name="T25" fmla="*/ 134 h 680"/>
              <a:gd name="T26" fmla="*/ 381 w 473"/>
              <a:gd name="T27" fmla="*/ 105 h 680"/>
              <a:gd name="T28" fmla="*/ 473 w 473"/>
              <a:gd name="T29" fmla="*/ 166 h 680"/>
              <a:gd name="T30" fmla="*/ 130 w 473"/>
              <a:gd name="T31" fmla="*/ 437 h 680"/>
              <a:gd name="T32" fmla="*/ 97 w 473"/>
              <a:gd name="T33" fmla="*/ 463 h 680"/>
              <a:gd name="T34" fmla="*/ 70 w 473"/>
              <a:gd name="T35" fmla="*/ 498 h 680"/>
              <a:gd name="T36" fmla="*/ 114 w 473"/>
              <a:gd name="T37" fmla="*/ 528 h 680"/>
              <a:gd name="T38" fmla="*/ 133 w 473"/>
              <a:gd name="T39" fmla="*/ 517 h 680"/>
              <a:gd name="T40" fmla="*/ 161 w 473"/>
              <a:gd name="T41" fmla="*/ 430 h 680"/>
              <a:gd name="T42" fmla="*/ 130 w 473"/>
              <a:gd name="T43" fmla="*/ 275 h 680"/>
              <a:gd name="T44" fmla="*/ 97 w 473"/>
              <a:gd name="T45" fmla="*/ 301 h 680"/>
              <a:gd name="T46" fmla="*/ 70 w 473"/>
              <a:gd name="T47" fmla="*/ 336 h 680"/>
              <a:gd name="T48" fmla="*/ 114 w 473"/>
              <a:gd name="T49" fmla="*/ 366 h 680"/>
              <a:gd name="T50" fmla="*/ 133 w 473"/>
              <a:gd name="T51" fmla="*/ 355 h 680"/>
              <a:gd name="T52" fmla="*/ 161 w 473"/>
              <a:gd name="T53" fmla="*/ 268 h 680"/>
              <a:gd name="T54" fmla="*/ 371 w 473"/>
              <a:gd name="T55" fmla="*/ 483 h 680"/>
              <a:gd name="T56" fmla="*/ 202 w 473"/>
              <a:gd name="T57" fmla="*/ 505 h 680"/>
              <a:gd name="T58" fmla="*/ 371 w 473"/>
              <a:gd name="T59" fmla="*/ 528 h 680"/>
              <a:gd name="T60" fmla="*/ 394 w 473"/>
              <a:gd name="T61" fmla="*/ 343 h 680"/>
              <a:gd name="T62" fmla="*/ 224 w 473"/>
              <a:gd name="T63" fmla="*/ 321 h 680"/>
              <a:gd name="T64" fmla="*/ 224 w 473"/>
              <a:gd name="T65" fmla="*/ 366 h 680"/>
              <a:gd name="T66" fmla="*/ 394 w 473"/>
              <a:gd name="T67" fmla="*/ 343 h 680"/>
              <a:gd name="T68" fmla="*/ 394 w 473"/>
              <a:gd name="T69" fmla="*/ 343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680">
                <a:moveTo>
                  <a:pt x="137" y="134"/>
                </a:moveTo>
                <a:cubicBezTo>
                  <a:pt x="137" y="105"/>
                  <a:pt x="137" y="105"/>
                  <a:pt x="137" y="105"/>
                </a:cubicBezTo>
                <a:cubicBezTo>
                  <a:pt x="137" y="100"/>
                  <a:pt x="141" y="96"/>
                  <a:pt x="146" y="96"/>
                </a:cubicBezTo>
                <a:cubicBezTo>
                  <a:pt x="326" y="96"/>
                  <a:pt x="326" y="96"/>
                  <a:pt x="326" y="96"/>
                </a:cubicBezTo>
                <a:cubicBezTo>
                  <a:pt x="332" y="96"/>
                  <a:pt x="336" y="100"/>
                  <a:pt x="336" y="105"/>
                </a:cubicBezTo>
                <a:cubicBezTo>
                  <a:pt x="336" y="134"/>
                  <a:pt x="336" y="134"/>
                  <a:pt x="336" y="134"/>
                </a:cubicBezTo>
                <a:cubicBezTo>
                  <a:pt x="336" y="140"/>
                  <a:pt x="332" y="144"/>
                  <a:pt x="326" y="144"/>
                </a:cubicBezTo>
                <a:cubicBezTo>
                  <a:pt x="146" y="144"/>
                  <a:pt x="146" y="144"/>
                  <a:pt x="146" y="144"/>
                </a:cubicBezTo>
                <a:cubicBezTo>
                  <a:pt x="141" y="144"/>
                  <a:pt x="137" y="140"/>
                  <a:pt x="137" y="134"/>
                </a:cubicBezTo>
                <a:close/>
                <a:moveTo>
                  <a:pt x="292" y="51"/>
                </a:moveTo>
                <a:cubicBezTo>
                  <a:pt x="289" y="22"/>
                  <a:pt x="265" y="0"/>
                  <a:pt x="236" y="0"/>
                </a:cubicBezTo>
                <a:cubicBezTo>
                  <a:pt x="207" y="0"/>
                  <a:pt x="183" y="22"/>
                  <a:pt x="181" y="51"/>
                </a:cubicBezTo>
                <a:lnTo>
                  <a:pt x="292" y="51"/>
                </a:lnTo>
                <a:close/>
                <a:moveTo>
                  <a:pt x="473" y="166"/>
                </a:moveTo>
                <a:cubicBezTo>
                  <a:pt x="473" y="620"/>
                  <a:pt x="473" y="620"/>
                  <a:pt x="473" y="620"/>
                </a:cubicBezTo>
                <a:cubicBezTo>
                  <a:pt x="473" y="653"/>
                  <a:pt x="446" y="680"/>
                  <a:pt x="413" y="680"/>
                </a:cubicBezTo>
                <a:cubicBezTo>
                  <a:pt x="60" y="680"/>
                  <a:pt x="60" y="680"/>
                  <a:pt x="60" y="680"/>
                </a:cubicBezTo>
                <a:cubicBezTo>
                  <a:pt x="27" y="680"/>
                  <a:pt x="0" y="653"/>
                  <a:pt x="0" y="620"/>
                </a:cubicBezTo>
                <a:cubicBezTo>
                  <a:pt x="0" y="166"/>
                  <a:pt x="0" y="166"/>
                  <a:pt x="0" y="166"/>
                </a:cubicBezTo>
                <a:cubicBezTo>
                  <a:pt x="0" y="132"/>
                  <a:pt x="27" y="105"/>
                  <a:pt x="60" y="105"/>
                </a:cubicBezTo>
                <a:cubicBezTo>
                  <a:pt x="92" y="105"/>
                  <a:pt x="92" y="105"/>
                  <a:pt x="92" y="105"/>
                </a:cubicBezTo>
                <a:cubicBezTo>
                  <a:pt x="92" y="105"/>
                  <a:pt x="92" y="105"/>
                  <a:pt x="92" y="105"/>
                </a:cubicBezTo>
                <a:cubicBezTo>
                  <a:pt x="92" y="134"/>
                  <a:pt x="92" y="134"/>
                  <a:pt x="92" y="134"/>
                </a:cubicBezTo>
                <a:cubicBezTo>
                  <a:pt x="92" y="164"/>
                  <a:pt x="116" y="189"/>
                  <a:pt x="146" y="189"/>
                </a:cubicBezTo>
                <a:cubicBezTo>
                  <a:pt x="326" y="189"/>
                  <a:pt x="326" y="189"/>
                  <a:pt x="326" y="189"/>
                </a:cubicBezTo>
                <a:cubicBezTo>
                  <a:pt x="357" y="189"/>
                  <a:pt x="381" y="164"/>
                  <a:pt x="381" y="134"/>
                </a:cubicBezTo>
                <a:cubicBezTo>
                  <a:pt x="381" y="105"/>
                  <a:pt x="381" y="105"/>
                  <a:pt x="381" y="105"/>
                </a:cubicBezTo>
                <a:cubicBezTo>
                  <a:pt x="381" y="105"/>
                  <a:pt x="381" y="105"/>
                  <a:pt x="381" y="105"/>
                </a:cubicBezTo>
                <a:cubicBezTo>
                  <a:pt x="413" y="105"/>
                  <a:pt x="413" y="105"/>
                  <a:pt x="413" y="105"/>
                </a:cubicBezTo>
                <a:cubicBezTo>
                  <a:pt x="446" y="105"/>
                  <a:pt x="473" y="132"/>
                  <a:pt x="473" y="166"/>
                </a:cubicBezTo>
                <a:close/>
                <a:moveTo>
                  <a:pt x="161" y="430"/>
                </a:moveTo>
                <a:cubicBezTo>
                  <a:pt x="150" y="423"/>
                  <a:pt x="136" y="427"/>
                  <a:pt x="130" y="437"/>
                </a:cubicBezTo>
                <a:cubicBezTo>
                  <a:pt x="108" y="472"/>
                  <a:pt x="108" y="472"/>
                  <a:pt x="108" y="472"/>
                </a:cubicBezTo>
                <a:cubicBezTo>
                  <a:pt x="97" y="463"/>
                  <a:pt x="97" y="463"/>
                  <a:pt x="97" y="463"/>
                </a:cubicBezTo>
                <a:cubicBezTo>
                  <a:pt x="88" y="455"/>
                  <a:pt x="74" y="457"/>
                  <a:pt x="66" y="467"/>
                </a:cubicBezTo>
                <a:cubicBezTo>
                  <a:pt x="58" y="477"/>
                  <a:pt x="60" y="491"/>
                  <a:pt x="70" y="498"/>
                </a:cubicBezTo>
                <a:cubicBezTo>
                  <a:pt x="100" y="523"/>
                  <a:pt x="100" y="523"/>
                  <a:pt x="100" y="523"/>
                </a:cubicBezTo>
                <a:cubicBezTo>
                  <a:pt x="104" y="526"/>
                  <a:pt x="109" y="528"/>
                  <a:pt x="114" y="528"/>
                </a:cubicBezTo>
                <a:cubicBezTo>
                  <a:pt x="116" y="528"/>
                  <a:pt x="117" y="527"/>
                  <a:pt x="118" y="527"/>
                </a:cubicBezTo>
                <a:cubicBezTo>
                  <a:pt x="125" y="526"/>
                  <a:pt x="130" y="522"/>
                  <a:pt x="133" y="517"/>
                </a:cubicBezTo>
                <a:cubicBezTo>
                  <a:pt x="168" y="461"/>
                  <a:pt x="168" y="461"/>
                  <a:pt x="168" y="461"/>
                </a:cubicBezTo>
                <a:cubicBezTo>
                  <a:pt x="175" y="450"/>
                  <a:pt x="171" y="436"/>
                  <a:pt x="161" y="430"/>
                </a:cubicBezTo>
                <a:close/>
                <a:moveTo>
                  <a:pt x="161" y="268"/>
                </a:moveTo>
                <a:cubicBezTo>
                  <a:pt x="150" y="261"/>
                  <a:pt x="136" y="265"/>
                  <a:pt x="130" y="275"/>
                </a:cubicBezTo>
                <a:cubicBezTo>
                  <a:pt x="108" y="310"/>
                  <a:pt x="108" y="310"/>
                  <a:pt x="108" y="310"/>
                </a:cubicBezTo>
                <a:cubicBezTo>
                  <a:pt x="97" y="301"/>
                  <a:pt x="97" y="301"/>
                  <a:pt x="97" y="301"/>
                </a:cubicBezTo>
                <a:cubicBezTo>
                  <a:pt x="88" y="293"/>
                  <a:pt x="74" y="295"/>
                  <a:pt x="66" y="305"/>
                </a:cubicBezTo>
                <a:cubicBezTo>
                  <a:pt x="58" y="315"/>
                  <a:pt x="60" y="329"/>
                  <a:pt x="70" y="336"/>
                </a:cubicBezTo>
                <a:cubicBezTo>
                  <a:pt x="100" y="361"/>
                  <a:pt x="100" y="361"/>
                  <a:pt x="100" y="361"/>
                </a:cubicBezTo>
                <a:cubicBezTo>
                  <a:pt x="104" y="364"/>
                  <a:pt x="109" y="366"/>
                  <a:pt x="114" y="366"/>
                </a:cubicBezTo>
                <a:cubicBezTo>
                  <a:pt x="116" y="366"/>
                  <a:pt x="117" y="365"/>
                  <a:pt x="118" y="365"/>
                </a:cubicBezTo>
                <a:cubicBezTo>
                  <a:pt x="125" y="364"/>
                  <a:pt x="130" y="360"/>
                  <a:pt x="133" y="355"/>
                </a:cubicBezTo>
                <a:cubicBezTo>
                  <a:pt x="168" y="299"/>
                  <a:pt x="168" y="299"/>
                  <a:pt x="168" y="299"/>
                </a:cubicBezTo>
                <a:cubicBezTo>
                  <a:pt x="175" y="288"/>
                  <a:pt x="171" y="274"/>
                  <a:pt x="161" y="268"/>
                </a:cubicBezTo>
                <a:close/>
                <a:moveTo>
                  <a:pt x="394" y="505"/>
                </a:moveTo>
                <a:cubicBezTo>
                  <a:pt x="394" y="493"/>
                  <a:pt x="384" y="483"/>
                  <a:pt x="371" y="483"/>
                </a:cubicBezTo>
                <a:cubicBezTo>
                  <a:pt x="224" y="483"/>
                  <a:pt x="224" y="483"/>
                  <a:pt x="224" y="483"/>
                </a:cubicBezTo>
                <a:cubicBezTo>
                  <a:pt x="212" y="483"/>
                  <a:pt x="202" y="493"/>
                  <a:pt x="202" y="505"/>
                </a:cubicBezTo>
                <a:cubicBezTo>
                  <a:pt x="202" y="517"/>
                  <a:pt x="212" y="528"/>
                  <a:pt x="224" y="528"/>
                </a:cubicBezTo>
                <a:cubicBezTo>
                  <a:pt x="371" y="528"/>
                  <a:pt x="371" y="528"/>
                  <a:pt x="371" y="528"/>
                </a:cubicBezTo>
                <a:cubicBezTo>
                  <a:pt x="384" y="528"/>
                  <a:pt x="394" y="517"/>
                  <a:pt x="394" y="505"/>
                </a:cubicBezTo>
                <a:close/>
                <a:moveTo>
                  <a:pt x="394" y="343"/>
                </a:moveTo>
                <a:cubicBezTo>
                  <a:pt x="394" y="331"/>
                  <a:pt x="384" y="321"/>
                  <a:pt x="371" y="321"/>
                </a:cubicBezTo>
                <a:cubicBezTo>
                  <a:pt x="224" y="321"/>
                  <a:pt x="224" y="321"/>
                  <a:pt x="224" y="321"/>
                </a:cubicBezTo>
                <a:cubicBezTo>
                  <a:pt x="212" y="321"/>
                  <a:pt x="202" y="331"/>
                  <a:pt x="202" y="343"/>
                </a:cubicBezTo>
                <a:cubicBezTo>
                  <a:pt x="202" y="355"/>
                  <a:pt x="212" y="366"/>
                  <a:pt x="224" y="366"/>
                </a:cubicBezTo>
                <a:cubicBezTo>
                  <a:pt x="371" y="366"/>
                  <a:pt x="371" y="366"/>
                  <a:pt x="371" y="366"/>
                </a:cubicBezTo>
                <a:cubicBezTo>
                  <a:pt x="384" y="366"/>
                  <a:pt x="394" y="355"/>
                  <a:pt x="394" y="343"/>
                </a:cubicBezTo>
                <a:close/>
                <a:moveTo>
                  <a:pt x="394" y="343"/>
                </a:moveTo>
                <a:cubicBezTo>
                  <a:pt x="394" y="343"/>
                  <a:pt x="394" y="343"/>
                  <a:pt x="394" y="34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pic>
        <p:nvPicPr>
          <p:cNvPr id="20" name="Imagen 19" descr="Imagen que contiene objeto, jugete, exterior, firmar&#10;&#10;Descripción generada automáticamente">
            <a:extLst>
              <a:ext uri="{FF2B5EF4-FFF2-40B4-BE49-F238E27FC236}">
                <a16:creationId xmlns:a16="http://schemas.microsoft.com/office/drawing/2014/main" id="{D8B89560-DFA5-4C2D-9FC7-46147A1A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23" y="3429000"/>
            <a:ext cx="3385722" cy="3385722"/>
          </a:xfrm>
          <a:prstGeom prst="rect">
            <a:avLst/>
          </a:prstGeom>
        </p:spPr>
      </p:pic>
    </p:spTree>
    <p:extLst>
      <p:ext uri="{BB962C8B-B14F-4D97-AF65-F5344CB8AC3E}">
        <p14:creationId xmlns:p14="http://schemas.microsoft.com/office/powerpoint/2010/main" val="82530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p:cNvPicPr>
            <a:picLocks noChangeAspect="1"/>
          </p:cNvPicPr>
          <p:nvPr/>
        </p:nvPicPr>
        <p:blipFill rotWithShape="1">
          <a:blip r:embed="rId2">
            <a:extLst>
              <a:ext uri="{28A0092B-C50C-407E-A947-70E740481C1C}">
                <a14:useLocalDpi xmlns:a14="http://schemas.microsoft.com/office/drawing/2010/main" val="0"/>
              </a:ext>
            </a:extLst>
          </a:blip>
          <a:srcRect r="18307"/>
          <a:stretch/>
        </p:blipFill>
        <p:spPr>
          <a:xfrm>
            <a:off x="-12191" y="0"/>
            <a:ext cx="12192000" cy="1885830"/>
          </a:xfrm>
          <a:prstGeom prst="rect">
            <a:avLst/>
          </a:prstGeom>
        </p:spPr>
      </p:pic>
      <p:sp>
        <p:nvSpPr>
          <p:cNvPr id="2" name="Rectángulo 1"/>
          <p:cNvSpPr/>
          <p:nvPr/>
        </p:nvSpPr>
        <p:spPr>
          <a:xfrm>
            <a:off x="1" y="0"/>
            <a:ext cx="12192000" cy="1885830"/>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a:spLocks noChangeArrowheads="1"/>
          </p:cNvSpPr>
          <p:nvPr/>
        </p:nvSpPr>
        <p:spPr bwMode="auto">
          <a:xfrm>
            <a:off x="747617" y="316170"/>
            <a:ext cx="80915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lgn="ctr">
              <a:defRPr sz="7200" b="0">
                <a:gradFill>
                  <a:gsLst>
                    <a:gs pos="0">
                      <a:srgbClr val="FC8563"/>
                    </a:gs>
                    <a:gs pos="100000">
                      <a:srgbClr val="ED394B"/>
                    </a:gs>
                  </a:gsLst>
                  <a:lin ang="0" scaled="1"/>
                </a:gradFill>
                <a:latin typeface="Oswald" panose="02000303000000000000" pitchFamily="2"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l"/>
            <a:r>
              <a:rPr lang="es-CO" altLang="es-CO" sz="4800" dirty="0"/>
              <a:t>6. Referentes Teóricos</a:t>
            </a:r>
          </a:p>
        </p:txBody>
      </p:sp>
      <p:sp>
        <p:nvSpPr>
          <p:cNvPr id="22" name="CuadroTexto 5">
            <a:extLst>
              <a:ext uri="{FF2B5EF4-FFF2-40B4-BE49-F238E27FC236}">
                <a16:creationId xmlns:a16="http://schemas.microsoft.com/office/drawing/2014/main" id="{ED8132CC-CEE7-4A52-8E82-18E57340C58B}"/>
              </a:ext>
            </a:extLst>
          </p:cNvPr>
          <p:cNvSpPr txBox="1">
            <a:spLocks noChangeArrowheads="1"/>
          </p:cNvSpPr>
          <p:nvPr/>
        </p:nvSpPr>
        <p:spPr bwMode="auto">
          <a:xfrm>
            <a:off x="747617" y="2082016"/>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latin typeface="Oswald" panose="02000303000000000000" pitchFamily="2" charset="0"/>
              </a:rPr>
              <a:t>Diagrama de casos de uso</a:t>
            </a:r>
          </a:p>
        </p:txBody>
      </p:sp>
      <p:sp>
        <p:nvSpPr>
          <p:cNvPr id="25" name="Rectángulo 24">
            <a:extLst>
              <a:ext uri="{FF2B5EF4-FFF2-40B4-BE49-F238E27FC236}">
                <a16:creationId xmlns:a16="http://schemas.microsoft.com/office/drawing/2014/main" id="{506A7A80-36E5-4D08-B5E1-9A23161736E7}"/>
              </a:ext>
            </a:extLst>
          </p:cNvPr>
          <p:cNvSpPr/>
          <p:nvPr/>
        </p:nvSpPr>
        <p:spPr>
          <a:xfrm>
            <a:off x="905340" y="2759343"/>
            <a:ext cx="418039"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pic>
        <p:nvPicPr>
          <p:cNvPr id="9" name="Imagen 8" descr="Imagen que contiene Interfaz de usuario gráfica&#10;&#10;Descripción generada automáticamente">
            <a:extLst>
              <a:ext uri="{FF2B5EF4-FFF2-40B4-BE49-F238E27FC236}">
                <a16:creationId xmlns:a16="http://schemas.microsoft.com/office/drawing/2014/main" id="{8296EDB2-E249-4AD3-8055-3355CAE66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890" y="3429000"/>
            <a:ext cx="7802831" cy="2031213"/>
          </a:xfrm>
          <a:prstGeom prst="rect">
            <a:avLst/>
          </a:prstGeom>
        </p:spPr>
      </p:pic>
    </p:spTree>
    <p:extLst>
      <p:ext uri="{BB962C8B-B14F-4D97-AF65-F5344CB8AC3E}">
        <p14:creationId xmlns:p14="http://schemas.microsoft.com/office/powerpoint/2010/main" val="276948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41093D0-36C8-4BD0-A2AA-81D2D8250BAB}"/>
              </a:ext>
            </a:extLst>
          </p:cNvPr>
          <p:cNvSpPr/>
          <p:nvPr/>
        </p:nvSpPr>
        <p:spPr>
          <a:xfrm>
            <a:off x="0" y="0"/>
            <a:ext cx="4064637" cy="6858000"/>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CuadroTexto 5">
            <a:extLst>
              <a:ext uri="{FF2B5EF4-FFF2-40B4-BE49-F238E27FC236}">
                <a16:creationId xmlns:a16="http://schemas.microsoft.com/office/drawing/2014/main" id="{A02DCE5F-BFF3-42F9-A0DE-7A0E12D51A0D}"/>
              </a:ext>
            </a:extLst>
          </p:cNvPr>
          <p:cNvSpPr txBox="1">
            <a:spLocks noChangeArrowheads="1"/>
          </p:cNvSpPr>
          <p:nvPr/>
        </p:nvSpPr>
        <p:spPr bwMode="auto">
          <a:xfrm>
            <a:off x="163208" y="3167390"/>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Diagrama de casos de uso</a:t>
            </a:r>
          </a:p>
        </p:txBody>
      </p:sp>
      <p:pic>
        <p:nvPicPr>
          <p:cNvPr id="8" name="Imagen 7" descr="Interfaz de usuario gráfica, Aplicación, Teams&#10;&#10;Descripción generada automáticamente">
            <a:extLst>
              <a:ext uri="{FF2B5EF4-FFF2-40B4-BE49-F238E27FC236}">
                <a16:creationId xmlns:a16="http://schemas.microsoft.com/office/drawing/2014/main" id="{4064812C-2F52-4905-AAE0-CF22A7580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208" y="747496"/>
            <a:ext cx="7006688" cy="5679430"/>
          </a:xfrm>
          <a:prstGeom prst="rect">
            <a:avLst/>
          </a:prstGeom>
        </p:spPr>
      </p:pic>
    </p:spTree>
    <p:extLst>
      <p:ext uri="{BB962C8B-B14F-4D97-AF65-F5344CB8AC3E}">
        <p14:creationId xmlns:p14="http://schemas.microsoft.com/office/powerpoint/2010/main" val="194394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41093D0-36C8-4BD0-A2AA-81D2D8250BAB}"/>
              </a:ext>
            </a:extLst>
          </p:cNvPr>
          <p:cNvSpPr/>
          <p:nvPr/>
        </p:nvSpPr>
        <p:spPr>
          <a:xfrm>
            <a:off x="0" y="0"/>
            <a:ext cx="12192000" cy="1397726"/>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CuadroTexto 5">
            <a:extLst>
              <a:ext uri="{FF2B5EF4-FFF2-40B4-BE49-F238E27FC236}">
                <a16:creationId xmlns:a16="http://schemas.microsoft.com/office/drawing/2014/main" id="{A02DCE5F-BFF3-42F9-A0DE-7A0E12D51A0D}"/>
              </a:ext>
            </a:extLst>
          </p:cNvPr>
          <p:cNvSpPr txBox="1">
            <a:spLocks noChangeArrowheads="1"/>
          </p:cNvSpPr>
          <p:nvPr/>
        </p:nvSpPr>
        <p:spPr bwMode="auto">
          <a:xfrm>
            <a:off x="3227658" y="437253"/>
            <a:ext cx="642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Diagrama de componentes y arquitectura</a:t>
            </a:r>
          </a:p>
        </p:txBody>
      </p:sp>
      <p:pic>
        <p:nvPicPr>
          <p:cNvPr id="5" name="Imagen 4" descr="Diagrama&#10;&#10;Descripción generada automáticamente">
            <a:extLst>
              <a:ext uri="{FF2B5EF4-FFF2-40B4-BE49-F238E27FC236}">
                <a16:creationId xmlns:a16="http://schemas.microsoft.com/office/drawing/2014/main" id="{D16E713C-1E92-4EE4-A744-94C4B54B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278" y="2523444"/>
            <a:ext cx="4981552" cy="2923768"/>
          </a:xfrm>
          <a:prstGeom prst="rect">
            <a:avLst/>
          </a:prstGeom>
        </p:spPr>
      </p:pic>
      <p:pic>
        <p:nvPicPr>
          <p:cNvPr id="7" name="Imagen 6" descr="Diagrama&#10;&#10;Descripción generada automáticamente">
            <a:extLst>
              <a:ext uri="{FF2B5EF4-FFF2-40B4-BE49-F238E27FC236}">
                <a16:creationId xmlns:a16="http://schemas.microsoft.com/office/drawing/2014/main" id="{44223652-030B-4FCF-8CF2-32671A121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23" y="2523444"/>
            <a:ext cx="4981552" cy="2923768"/>
          </a:xfrm>
          <a:prstGeom prst="rect">
            <a:avLst/>
          </a:prstGeom>
        </p:spPr>
      </p:pic>
    </p:spTree>
    <p:extLst>
      <p:ext uri="{BB962C8B-B14F-4D97-AF65-F5344CB8AC3E}">
        <p14:creationId xmlns:p14="http://schemas.microsoft.com/office/powerpoint/2010/main" val="56110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1876666-9192-4737-AE8B-5E4FECDCCA13}"/>
              </a:ext>
            </a:extLst>
          </p:cNvPr>
          <p:cNvPicPr>
            <a:picLocks noChangeAspect="1"/>
          </p:cNvPicPr>
          <p:nvPr/>
        </p:nvPicPr>
        <p:blipFill>
          <a:blip r:embed="rId2"/>
          <a:stretch>
            <a:fillRect/>
          </a:stretch>
        </p:blipFill>
        <p:spPr>
          <a:xfrm>
            <a:off x="98365" y="1790067"/>
            <a:ext cx="4393504" cy="3215326"/>
          </a:xfrm>
          <a:prstGeom prst="rect">
            <a:avLst/>
          </a:prstGeom>
        </p:spPr>
      </p:pic>
      <p:pic>
        <p:nvPicPr>
          <p:cNvPr id="24" name="Imagen 23"/>
          <p:cNvPicPr>
            <a:picLocks noChangeAspect="1"/>
          </p:cNvPicPr>
          <p:nvPr/>
        </p:nvPicPr>
        <p:blipFill rotWithShape="1">
          <a:blip r:embed="rId3">
            <a:extLst>
              <a:ext uri="{28A0092B-C50C-407E-A947-70E740481C1C}">
                <a14:useLocalDpi xmlns:a14="http://schemas.microsoft.com/office/drawing/2010/main" val="0"/>
              </a:ext>
            </a:extLst>
          </a:blip>
          <a:srcRect r="18307"/>
          <a:stretch/>
        </p:blipFill>
        <p:spPr>
          <a:xfrm>
            <a:off x="4693921" y="0"/>
            <a:ext cx="7485888" cy="6865274"/>
          </a:xfrm>
          <a:prstGeom prst="rect">
            <a:avLst/>
          </a:prstGeom>
        </p:spPr>
      </p:pic>
      <p:sp>
        <p:nvSpPr>
          <p:cNvPr id="2" name="Rectángulo 1"/>
          <p:cNvSpPr/>
          <p:nvPr/>
        </p:nvSpPr>
        <p:spPr>
          <a:xfrm>
            <a:off x="4693920" y="0"/>
            <a:ext cx="7498080" cy="6858000"/>
          </a:xfrm>
          <a:prstGeom prst="rect">
            <a:avLst/>
          </a:prstGeom>
          <a:gradFill>
            <a:gsLst>
              <a:gs pos="0">
                <a:srgbClr val="374562">
                  <a:alpha val="89000"/>
                </a:srgbClr>
              </a:gs>
              <a:gs pos="100000">
                <a:srgbClr val="2E394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Rectángulo 3"/>
          <p:cNvSpPr/>
          <p:nvPr/>
        </p:nvSpPr>
        <p:spPr>
          <a:xfrm>
            <a:off x="6262858" y="2420070"/>
            <a:ext cx="4948780" cy="2585323"/>
          </a:xfrm>
          <a:prstGeom prst="rect">
            <a:avLst/>
          </a:prstGeom>
        </p:spPr>
        <p:txBody>
          <a:bodyPr wrap="square">
            <a:spAutoFit/>
          </a:bodyPr>
          <a:lstStyle/>
          <a:p>
            <a:pPr eaLnBrk="1" fontAlgn="auto" hangingPunct="1">
              <a:spcBef>
                <a:spcPts val="0"/>
              </a:spcBef>
              <a:spcAft>
                <a:spcPts val="0"/>
              </a:spcAft>
              <a:buFont typeface="Arial" panose="020B0604020202020204" pitchFamily="34" charset="0"/>
              <a:buNone/>
              <a:defRPr/>
            </a:pPr>
            <a:r>
              <a:rPr lang="es-CO"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Android </a:t>
            </a:r>
            <a:r>
              <a:rPr lang="es-CO" altLang="es-CO" dirty="0" err="1">
                <a:solidFill>
                  <a:schemeClr val="bg1"/>
                </a:solidFill>
                <a:latin typeface="Oswald" panose="02000303000000000000" pitchFamily="2" charset="0"/>
                <a:ea typeface="Open Sans Light" panose="020B0306030504020204" pitchFamily="34" charset="0"/>
                <a:cs typeface="Open Sans Light" panose="020B0306030504020204" pitchFamily="34" charset="0"/>
              </a:rPr>
              <a:t>Build</a:t>
            </a:r>
            <a:r>
              <a:rPr lang="es-CO"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 </a:t>
            </a:r>
            <a:r>
              <a:rPr lang="es-CO" altLang="es-CO" dirty="0" err="1">
                <a:solidFill>
                  <a:schemeClr val="bg1"/>
                </a:solidFill>
                <a:latin typeface="Oswald" panose="02000303000000000000" pitchFamily="2" charset="0"/>
                <a:ea typeface="Open Sans Light" panose="020B0306030504020204" pitchFamily="34" charset="0"/>
                <a:cs typeface="Open Sans Light" panose="020B0306030504020204" pitchFamily="34" charset="0"/>
              </a:rPr>
              <a:t>Support</a:t>
            </a:r>
            <a:r>
              <a:rPr lang="es-CO"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 es un modulo de Unity que agrega </a:t>
            </a:r>
            <a:r>
              <a:rPr lang="es-PE"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herramientas Android SDK y NDK .</a:t>
            </a:r>
          </a:p>
          <a:p>
            <a:pPr eaLnBrk="1" fontAlgn="auto" hangingPunct="1">
              <a:spcBef>
                <a:spcPts val="0"/>
              </a:spcBef>
              <a:spcAft>
                <a:spcPts val="0"/>
              </a:spcAft>
              <a:buFont typeface="Arial" panose="020B0604020202020204" pitchFamily="34" charset="0"/>
              <a:buNone/>
              <a:defRPr/>
            </a:pPr>
            <a:r>
              <a:rPr lang="es-PE"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Para compilar y ejecutar para Android, debe instalar el módulo de la plataforma Unity Android </a:t>
            </a:r>
            <a:r>
              <a:rPr lang="es-PE" altLang="es-CO" dirty="0" err="1">
                <a:solidFill>
                  <a:schemeClr val="bg1"/>
                </a:solidFill>
                <a:latin typeface="Oswald" panose="02000303000000000000" pitchFamily="2" charset="0"/>
                <a:ea typeface="Open Sans Light" panose="020B0306030504020204" pitchFamily="34" charset="0"/>
                <a:cs typeface="Open Sans Light" panose="020B0306030504020204" pitchFamily="34" charset="0"/>
              </a:rPr>
              <a:t>Build</a:t>
            </a:r>
            <a:r>
              <a:rPr lang="es-PE"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 </a:t>
            </a:r>
            <a:r>
              <a:rPr lang="es-PE" altLang="es-CO" dirty="0" err="1">
                <a:solidFill>
                  <a:schemeClr val="bg1"/>
                </a:solidFill>
                <a:latin typeface="Oswald" panose="02000303000000000000" pitchFamily="2" charset="0"/>
                <a:ea typeface="Open Sans Light" panose="020B0306030504020204" pitchFamily="34" charset="0"/>
                <a:cs typeface="Open Sans Light" panose="020B0306030504020204" pitchFamily="34" charset="0"/>
              </a:rPr>
              <a:t>Support</a:t>
            </a:r>
            <a:r>
              <a:rPr lang="es-PE"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rPr>
              <a:t> . También debe instalar el Kit de desarrollo de software (SDK) de Android y el Kit de desarrollo nativo (NDK) para compilar y ejecutar cualquier código en su dispositivo Android. De forma predeterminada, Unity instala un kit de desarrollo de Java basado en </a:t>
            </a:r>
            <a:r>
              <a:rPr lang="es-PE" altLang="es-CO" dirty="0" err="1">
                <a:solidFill>
                  <a:schemeClr val="bg1"/>
                </a:solidFill>
                <a:latin typeface="Oswald" panose="02000303000000000000" pitchFamily="2" charset="0"/>
                <a:ea typeface="Open Sans Light" panose="020B0306030504020204" pitchFamily="34" charset="0"/>
                <a:cs typeface="Open Sans Light" panose="020B0306030504020204" pitchFamily="34" charset="0"/>
              </a:rPr>
              <a:t>OpenJDK</a:t>
            </a:r>
            <a:endParaRPr lang="es-CO" altLang="es-CO" dirty="0">
              <a:solidFill>
                <a:schemeClr val="bg1"/>
              </a:solidFill>
              <a:latin typeface="Oswald" panose="02000303000000000000" pitchFamily="2" charset="0"/>
              <a:ea typeface="Open Sans Light" panose="020B0306030504020204" pitchFamily="34" charset="0"/>
              <a:cs typeface="Open Sans Light" panose="020B0306030504020204" pitchFamily="34" charset="0"/>
            </a:endParaRPr>
          </a:p>
        </p:txBody>
      </p:sp>
      <p:sp>
        <p:nvSpPr>
          <p:cNvPr id="6" name="CuadroTexto 5"/>
          <p:cNvSpPr txBox="1">
            <a:spLocks noChangeArrowheads="1"/>
          </p:cNvSpPr>
          <p:nvPr/>
        </p:nvSpPr>
        <p:spPr bwMode="auto">
          <a:xfrm>
            <a:off x="4948900" y="152384"/>
            <a:ext cx="7485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O"/>
            </a:defPPr>
            <a:lvl1pPr algn="ctr">
              <a:defRPr sz="7200" b="0">
                <a:gradFill>
                  <a:gsLst>
                    <a:gs pos="0">
                      <a:srgbClr val="FC8563"/>
                    </a:gs>
                    <a:gs pos="100000">
                      <a:srgbClr val="ED394B"/>
                    </a:gs>
                  </a:gsLst>
                  <a:lin ang="0" scaled="1"/>
                </a:gradFill>
                <a:latin typeface="Oswald" panose="02000303000000000000" pitchFamily="2"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pPr algn="l"/>
            <a:r>
              <a:rPr lang="es-CO" altLang="es-CO" sz="4000" dirty="0"/>
              <a:t>7. Desarrollo de la propuesta</a:t>
            </a:r>
          </a:p>
        </p:txBody>
      </p:sp>
      <p:sp>
        <p:nvSpPr>
          <p:cNvPr id="7" name="Rectángulo 6"/>
          <p:cNvSpPr/>
          <p:nvPr/>
        </p:nvSpPr>
        <p:spPr>
          <a:xfrm>
            <a:off x="6507346" y="2171515"/>
            <a:ext cx="4180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17" name="Elipse 16"/>
          <p:cNvSpPr/>
          <p:nvPr/>
        </p:nvSpPr>
        <p:spPr>
          <a:xfrm>
            <a:off x="4166927" y="2951647"/>
            <a:ext cx="1127760" cy="1127760"/>
          </a:xfrm>
          <a:prstGeom prst="ellipse">
            <a:avLst/>
          </a:prstGeom>
          <a:gradFill>
            <a:gsLst>
              <a:gs pos="0">
                <a:srgbClr val="FC8563"/>
              </a:gs>
              <a:gs pos="100000">
                <a:srgbClr val="ED394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8" name="Grupo 17"/>
          <p:cNvGrpSpPr/>
          <p:nvPr/>
        </p:nvGrpSpPr>
        <p:grpSpPr>
          <a:xfrm>
            <a:off x="4461107" y="3257898"/>
            <a:ext cx="517456" cy="515258"/>
            <a:chOff x="8658226" y="1389063"/>
            <a:chExt cx="747713" cy="744537"/>
          </a:xfrm>
        </p:grpSpPr>
        <p:sp>
          <p:nvSpPr>
            <p:cNvPr id="19" name="Freeform 7"/>
            <p:cNvSpPr>
              <a:spLocks noEditPoints="1"/>
            </p:cNvSpPr>
            <p:nvPr/>
          </p:nvSpPr>
          <p:spPr bwMode="auto">
            <a:xfrm>
              <a:off x="8661401" y="2066925"/>
              <a:ext cx="744538" cy="66675"/>
            </a:xfrm>
            <a:custGeom>
              <a:avLst/>
              <a:gdLst>
                <a:gd name="T0" fmla="*/ 657 w 689"/>
                <a:gd name="T1" fmla="*/ 0 h 62"/>
                <a:gd name="T2" fmla="*/ 31 w 689"/>
                <a:gd name="T3" fmla="*/ 0 h 62"/>
                <a:gd name="T4" fmla="*/ 0 w 689"/>
                <a:gd name="T5" fmla="*/ 31 h 62"/>
                <a:gd name="T6" fmla="*/ 31 w 689"/>
                <a:gd name="T7" fmla="*/ 62 h 62"/>
                <a:gd name="T8" fmla="*/ 657 w 689"/>
                <a:gd name="T9" fmla="*/ 62 h 62"/>
                <a:gd name="T10" fmla="*/ 689 w 689"/>
                <a:gd name="T11" fmla="*/ 31 h 62"/>
                <a:gd name="T12" fmla="*/ 657 w 689"/>
                <a:gd name="T13" fmla="*/ 0 h 62"/>
                <a:gd name="T14" fmla="*/ 657 w 689"/>
                <a:gd name="T15" fmla="*/ 0 h 62"/>
                <a:gd name="T16" fmla="*/ 657 w 689"/>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62">
                  <a:moveTo>
                    <a:pt x="657" y="0"/>
                  </a:moveTo>
                  <a:cubicBezTo>
                    <a:pt x="31" y="0"/>
                    <a:pt x="31" y="0"/>
                    <a:pt x="31" y="0"/>
                  </a:cubicBezTo>
                  <a:cubicBezTo>
                    <a:pt x="14" y="0"/>
                    <a:pt x="0" y="14"/>
                    <a:pt x="0" y="31"/>
                  </a:cubicBezTo>
                  <a:cubicBezTo>
                    <a:pt x="0" y="48"/>
                    <a:pt x="14" y="62"/>
                    <a:pt x="31" y="62"/>
                  </a:cubicBezTo>
                  <a:cubicBezTo>
                    <a:pt x="657" y="62"/>
                    <a:pt x="657" y="62"/>
                    <a:pt x="657" y="62"/>
                  </a:cubicBezTo>
                  <a:cubicBezTo>
                    <a:pt x="675" y="62"/>
                    <a:pt x="689" y="48"/>
                    <a:pt x="689" y="31"/>
                  </a:cubicBezTo>
                  <a:cubicBezTo>
                    <a:pt x="689" y="14"/>
                    <a:pt x="675" y="0"/>
                    <a:pt x="657" y="0"/>
                  </a:cubicBezTo>
                  <a:close/>
                  <a:moveTo>
                    <a:pt x="657" y="0"/>
                  </a:moveTo>
                  <a:cubicBezTo>
                    <a:pt x="657" y="0"/>
                    <a:pt x="657" y="0"/>
                    <a:pt x="65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0" name="Freeform 8"/>
            <p:cNvSpPr>
              <a:spLocks noEditPoints="1"/>
            </p:cNvSpPr>
            <p:nvPr/>
          </p:nvSpPr>
          <p:spPr bwMode="auto">
            <a:xfrm>
              <a:off x="8702676" y="1639888"/>
              <a:ext cx="660400" cy="406400"/>
            </a:xfrm>
            <a:custGeom>
              <a:avLst/>
              <a:gdLst>
                <a:gd name="T0" fmla="*/ 31 w 610"/>
                <a:gd name="T1" fmla="*/ 313 h 376"/>
                <a:gd name="T2" fmla="*/ 0 w 610"/>
                <a:gd name="T3" fmla="*/ 345 h 376"/>
                <a:gd name="T4" fmla="*/ 31 w 610"/>
                <a:gd name="T5" fmla="*/ 376 h 376"/>
                <a:gd name="T6" fmla="*/ 579 w 610"/>
                <a:gd name="T7" fmla="*/ 376 h 376"/>
                <a:gd name="T8" fmla="*/ 610 w 610"/>
                <a:gd name="T9" fmla="*/ 345 h 376"/>
                <a:gd name="T10" fmla="*/ 579 w 610"/>
                <a:gd name="T11" fmla="*/ 313 h 376"/>
                <a:gd name="T12" fmla="*/ 571 w 610"/>
                <a:gd name="T13" fmla="*/ 313 h 376"/>
                <a:gd name="T14" fmla="*/ 571 w 610"/>
                <a:gd name="T15" fmla="*/ 32 h 376"/>
                <a:gd name="T16" fmla="*/ 579 w 610"/>
                <a:gd name="T17" fmla="*/ 32 h 376"/>
                <a:gd name="T18" fmla="*/ 595 w 610"/>
                <a:gd name="T19" fmla="*/ 16 h 376"/>
                <a:gd name="T20" fmla="*/ 579 w 610"/>
                <a:gd name="T21" fmla="*/ 0 h 376"/>
                <a:gd name="T22" fmla="*/ 31 w 610"/>
                <a:gd name="T23" fmla="*/ 0 h 376"/>
                <a:gd name="T24" fmla="*/ 16 w 610"/>
                <a:gd name="T25" fmla="*/ 16 h 376"/>
                <a:gd name="T26" fmla="*/ 31 w 610"/>
                <a:gd name="T27" fmla="*/ 32 h 376"/>
                <a:gd name="T28" fmla="*/ 39 w 610"/>
                <a:gd name="T29" fmla="*/ 32 h 376"/>
                <a:gd name="T30" fmla="*/ 39 w 610"/>
                <a:gd name="T31" fmla="*/ 313 h 376"/>
                <a:gd name="T32" fmla="*/ 31 w 610"/>
                <a:gd name="T33" fmla="*/ 313 h 376"/>
                <a:gd name="T34" fmla="*/ 509 w 610"/>
                <a:gd name="T35" fmla="*/ 32 h 376"/>
                <a:gd name="T36" fmla="*/ 509 w 610"/>
                <a:gd name="T37" fmla="*/ 313 h 376"/>
                <a:gd name="T38" fmla="*/ 415 w 610"/>
                <a:gd name="T39" fmla="*/ 313 h 376"/>
                <a:gd name="T40" fmla="*/ 415 w 610"/>
                <a:gd name="T41" fmla="*/ 32 h 376"/>
                <a:gd name="T42" fmla="*/ 509 w 610"/>
                <a:gd name="T43" fmla="*/ 32 h 376"/>
                <a:gd name="T44" fmla="*/ 352 w 610"/>
                <a:gd name="T45" fmla="*/ 32 h 376"/>
                <a:gd name="T46" fmla="*/ 352 w 610"/>
                <a:gd name="T47" fmla="*/ 313 h 376"/>
                <a:gd name="T48" fmla="*/ 258 w 610"/>
                <a:gd name="T49" fmla="*/ 313 h 376"/>
                <a:gd name="T50" fmla="*/ 258 w 610"/>
                <a:gd name="T51" fmla="*/ 32 h 376"/>
                <a:gd name="T52" fmla="*/ 352 w 610"/>
                <a:gd name="T53" fmla="*/ 32 h 376"/>
                <a:gd name="T54" fmla="*/ 102 w 610"/>
                <a:gd name="T55" fmla="*/ 32 h 376"/>
                <a:gd name="T56" fmla="*/ 196 w 610"/>
                <a:gd name="T57" fmla="*/ 32 h 376"/>
                <a:gd name="T58" fmla="*/ 196 w 610"/>
                <a:gd name="T59" fmla="*/ 313 h 376"/>
                <a:gd name="T60" fmla="*/ 102 w 610"/>
                <a:gd name="T61" fmla="*/ 313 h 376"/>
                <a:gd name="T62" fmla="*/ 102 w 610"/>
                <a:gd name="T63" fmla="*/ 32 h 376"/>
                <a:gd name="T64" fmla="*/ 102 w 610"/>
                <a:gd name="T65" fmla="*/ 32 h 376"/>
                <a:gd name="T66" fmla="*/ 102 w 610"/>
                <a:gd name="T67" fmla="*/ 3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0" h="376">
                  <a:moveTo>
                    <a:pt x="31" y="313"/>
                  </a:moveTo>
                  <a:cubicBezTo>
                    <a:pt x="14" y="313"/>
                    <a:pt x="0" y="327"/>
                    <a:pt x="0" y="345"/>
                  </a:cubicBezTo>
                  <a:cubicBezTo>
                    <a:pt x="0" y="362"/>
                    <a:pt x="14" y="376"/>
                    <a:pt x="31" y="376"/>
                  </a:cubicBezTo>
                  <a:cubicBezTo>
                    <a:pt x="579" y="376"/>
                    <a:pt x="579" y="376"/>
                    <a:pt x="579" y="376"/>
                  </a:cubicBezTo>
                  <a:cubicBezTo>
                    <a:pt x="596" y="376"/>
                    <a:pt x="610" y="362"/>
                    <a:pt x="610" y="345"/>
                  </a:cubicBezTo>
                  <a:cubicBezTo>
                    <a:pt x="610" y="327"/>
                    <a:pt x="596" y="313"/>
                    <a:pt x="579" y="313"/>
                  </a:cubicBezTo>
                  <a:cubicBezTo>
                    <a:pt x="571" y="313"/>
                    <a:pt x="571" y="313"/>
                    <a:pt x="571" y="313"/>
                  </a:cubicBezTo>
                  <a:cubicBezTo>
                    <a:pt x="571" y="32"/>
                    <a:pt x="571" y="32"/>
                    <a:pt x="571" y="32"/>
                  </a:cubicBezTo>
                  <a:cubicBezTo>
                    <a:pt x="579" y="32"/>
                    <a:pt x="579" y="32"/>
                    <a:pt x="579" y="32"/>
                  </a:cubicBezTo>
                  <a:cubicBezTo>
                    <a:pt x="588" y="32"/>
                    <a:pt x="595" y="25"/>
                    <a:pt x="595" y="16"/>
                  </a:cubicBezTo>
                  <a:cubicBezTo>
                    <a:pt x="595" y="7"/>
                    <a:pt x="588" y="0"/>
                    <a:pt x="579" y="0"/>
                  </a:cubicBezTo>
                  <a:cubicBezTo>
                    <a:pt x="31" y="0"/>
                    <a:pt x="31" y="0"/>
                    <a:pt x="31" y="0"/>
                  </a:cubicBezTo>
                  <a:cubicBezTo>
                    <a:pt x="23" y="0"/>
                    <a:pt x="16" y="7"/>
                    <a:pt x="16" y="16"/>
                  </a:cubicBezTo>
                  <a:cubicBezTo>
                    <a:pt x="16" y="25"/>
                    <a:pt x="23" y="32"/>
                    <a:pt x="31" y="32"/>
                  </a:cubicBezTo>
                  <a:cubicBezTo>
                    <a:pt x="39" y="32"/>
                    <a:pt x="39" y="32"/>
                    <a:pt x="39" y="32"/>
                  </a:cubicBezTo>
                  <a:cubicBezTo>
                    <a:pt x="39" y="313"/>
                    <a:pt x="39" y="313"/>
                    <a:pt x="39" y="313"/>
                  </a:cubicBezTo>
                  <a:cubicBezTo>
                    <a:pt x="31" y="313"/>
                    <a:pt x="31" y="313"/>
                    <a:pt x="31" y="313"/>
                  </a:cubicBezTo>
                  <a:close/>
                  <a:moveTo>
                    <a:pt x="509" y="32"/>
                  </a:moveTo>
                  <a:cubicBezTo>
                    <a:pt x="509" y="313"/>
                    <a:pt x="509" y="313"/>
                    <a:pt x="509" y="313"/>
                  </a:cubicBezTo>
                  <a:cubicBezTo>
                    <a:pt x="415" y="313"/>
                    <a:pt x="415" y="313"/>
                    <a:pt x="415" y="313"/>
                  </a:cubicBezTo>
                  <a:cubicBezTo>
                    <a:pt x="415" y="32"/>
                    <a:pt x="415" y="32"/>
                    <a:pt x="415" y="32"/>
                  </a:cubicBezTo>
                  <a:lnTo>
                    <a:pt x="509" y="32"/>
                  </a:lnTo>
                  <a:close/>
                  <a:moveTo>
                    <a:pt x="352" y="32"/>
                  </a:moveTo>
                  <a:cubicBezTo>
                    <a:pt x="352" y="313"/>
                    <a:pt x="352" y="313"/>
                    <a:pt x="352" y="313"/>
                  </a:cubicBezTo>
                  <a:cubicBezTo>
                    <a:pt x="258" y="313"/>
                    <a:pt x="258" y="313"/>
                    <a:pt x="258" y="313"/>
                  </a:cubicBezTo>
                  <a:cubicBezTo>
                    <a:pt x="258" y="32"/>
                    <a:pt x="258" y="32"/>
                    <a:pt x="258" y="32"/>
                  </a:cubicBezTo>
                  <a:lnTo>
                    <a:pt x="352" y="32"/>
                  </a:lnTo>
                  <a:close/>
                  <a:moveTo>
                    <a:pt x="102" y="32"/>
                  </a:moveTo>
                  <a:cubicBezTo>
                    <a:pt x="196" y="32"/>
                    <a:pt x="196" y="32"/>
                    <a:pt x="196" y="32"/>
                  </a:cubicBezTo>
                  <a:cubicBezTo>
                    <a:pt x="196" y="313"/>
                    <a:pt x="196" y="313"/>
                    <a:pt x="196" y="313"/>
                  </a:cubicBezTo>
                  <a:cubicBezTo>
                    <a:pt x="102" y="313"/>
                    <a:pt x="102" y="313"/>
                    <a:pt x="102" y="313"/>
                  </a:cubicBezTo>
                  <a:lnTo>
                    <a:pt x="102" y="32"/>
                  </a:lnTo>
                  <a:close/>
                  <a:moveTo>
                    <a:pt x="102" y="32"/>
                  </a:moveTo>
                  <a:cubicBezTo>
                    <a:pt x="102" y="32"/>
                    <a:pt x="102" y="32"/>
                    <a:pt x="102" y="3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1" name="Freeform 9"/>
            <p:cNvSpPr>
              <a:spLocks noEditPoints="1"/>
            </p:cNvSpPr>
            <p:nvPr/>
          </p:nvSpPr>
          <p:spPr bwMode="auto">
            <a:xfrm>
              <a:off x="8658226" y="1389063"/>
              <a:ext cx="747713" cy="220663"/>
            </a:xfrm>
            <a:custGeom>
              <a:avLst/>
              <a:gdLst>
                <a:gd name="T0" fmla="*/ 33 w 691"/>
                <a:gd name="T1" fmla="*/ 204 h 204"/>
                <a:gd name="T2" fmla="*/ 659 w 691"/>
                <a:gd name="T3" fmla="*/ 204 h 204"/>
                <a:gd name="T4" fmla="*/ 660 w 691"/>
                <a:gd name="T5" fmla="*/ 204 h 204"/>
                <a:gd name="T6" fmla="*/ 691 w 691"/>
                <a:gd name="T7" fmla="*/ 173 h 204"/>
                <a:gd name="T8" fmla="*/ 670 w 691"/>
                <a:gd name="T9" fmla="*/ 143 h 204"/>
                <a:gd name="T10" fmla="*/ 359 w 691"/>
                <a:gd name="T11" fmla="*/ 4 h 204"/>
                <a:gd name="T12" fmla="*/ 333 w 691"/>
                <a:gd name="T13" fmla="*/ 4 h 204"/>
                <a:gd name="T14" fmla="*/ 21 w 691"/>
                <a:gd name="T15" fmla="*/ 144 h 204"/>
                <a:gd name="T16" fmla="*/ 3 w 691"/>
                <a:gd name="T17" fmla="*/ 179 h 204"/>
                <a:gd name="T18" fmla="*/ 33 w 691"/>
                <a:gd name="T19" fmla="*/ 204 h 204"/>
                <a:gd name="T20" fmla="*/ 33 w 691"/>
                <a:gd name="T21" fmla="*/ 204 h 204"/>
                <a:gd name="T22" fmla="*/ 33 w 691"/>
                <a:gd name="T23"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1" h="204">
                  <a:moveTo>
                    <a:pt x="33" y="204"/>
                  </a:moveTo>
                  <a:cubicBezTo>
                    <a:pt x="659" y="204"/>
                    <a:pt x="659" y="204"/>
                    <a:pt x="659" y="204"/>
                  </a:cubicBezTo>
                  <a:cubicBezTo>
                    <a:pt x="659" y="204"/>
                    <a:pt x="660" y="204"/>
                    <a:pt x="660" y="204"/>
                  </a:cubicBezTo>
                  <a:cubicBezTo>
                    <a:pt x="677" y="204"/>
                    <a:pt x="691" y="190"/>
                    <a:pt x="691" y="173"/>
                  </a:cubicBezTo>
                  <a:cubicBezTo>
                    <a:pt x="691" y="159"/>
                    <a:pt x="682" y="148"/>
                    <a:pt x="670" y="143"/>
                  </a:cubicBezTo>
                  <a:cubicBezTo>
                    <a:pt x="359" y="4"/>
                    <a:pt x="359" y="4"/>
                    <a:pt x="359" y="4"/>
                  </a:cubicBezTo>
                  <a:cubicBezTo>
                    <a:pt x="351" y="0"/>
                    <a:pt x="342" y="0"/>
                    <a:pt x="333" y="4"/>
                  </a:cubicBezTo>
                  <a:cubicBezTo>
                    <a:pt x="21" y="144"/>
                    <a:pt x="21" y="144"/>
                    <a:pt x="21" y="144"/>
                  </a:cubicBezTo>
                  <a:cubicBezTo>
                    <a:pt x="7" y="150"/>
                    <a:pt x="0" y="165"/>
                    <a:pt x="3" y="179"/>
                  </a:cubicBezTo>
                  <a:cubicBezTo>
                    <a:pt x="6" y="194"/>
                    <a:pt x="19" y="204"/>
                    <a:pt x="33" y="204"/>
                  </a:cubicBezTo>
                  <a:close/>
                  <a:moveTo>
                    <a:pt x="33" y="204"/>
                  </a:moveTo>
                  <a:cubicBezTo>
                    <a:pt x="33" y="204"/>
                    <a:pt x="33" y="204"/>
                    <a:pt x="33" y="20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grpSp>
      <p:sp>
        <p:nvSpPr>
          <p:cNvPr id="22" name="CuadroTexto 5">
            <a:extLst>
              <a:ext uri="{FF2B5EF4-FFF2-40B4-BE49-F238E27FC236}">
                <a16:creationId xmlns:a16="http://schemas.microsoft.com/office/drawing/2014/main" id="{AA71E243-B603-4E93-A4AD-9B32F7F8DA95}"/>
              </a:ext>
            </a:extLst>
          </p:cNvPr>
          <p:cNvSpPr txBox="1">
            <a:spLocks noChangeArrowheads="1"/>
          </p:cNvSpPr>
          <p:nvPr/>
        </p:nvSpPr>
        <p:spPr bwMode="auto">
          <a:xfrm>
            <a:off x="5881858" y="1675010"/>
            <a:ext cx="4064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pPr>
            <a:r>
              <a:rPr lang="es-CO" altLang="es-CO" sz="2400" dirty="0">
                <a:solidFill>
                  <a:schemeClr val="bg1"/>
                </a:solidFill>
                <a:latin typeface="Oswald" panose="02000303000000000000" pitchFamily="2" charset="0"/>
              </a:rPr>
              <a:t>Unity (Android </a:t>
            </a:r>
            <a:r>
              <a:rPr lang="es-CO" altLang="es-CO" sz="2400" dirty="0" err="1">
                <a:solidFill>
                  <a:schemeClr val="bg1"/>
                </a:solidFill>
                <a:latin typeface="Oswald" panose="02000303000000000000" pitchFamily="2" charset="0"/>
              </a:rPr>
              <a:t>Build</a:t>
            </a:r>
            <a:r>
              <a:rPr lang="es-CO" altLang="es-CO" sz="2400" dirty="0">
                <a:solidFill>
                  <a:schemeClr val="bg1"/>
                </a:solidFill>
                <a:latin typeface="Oswald" panose="02000303000000000000" pitchFamily="2" charset="0"/>
              </a:rPr>
              <a:t> </a:t>
            </a:r>
            <a:r>
              <a:rPr lang="es-CO" altLang="es-CO" sz="2400" dirty="0" err="1">
                <a:solidFill>
                  <a:schemeClr val="bg1"/>
                </a:solidFill>
                <a:latin typeface="Oswald" panose="02000303000000000000" pitchFamily="2" charset="0"/>
              </a:rPr>
              <a:t>Support</a:t>
            </a:r>
            <a:r>
              <a:rPr lang="es-CO" altLang="es-CO" sz="2400" dirty="0">
                <a:solidFill>
                  <a:schemeClr val="bg1"/>
                </a:solidFill>
                <a:latin typeface="Oswald" panose="02000303000000000000" pitchFamily="2" charset="0"/>
              </a:rPr>
              <a:t>)</a:t>
            </a:r>
          </a:p>
        </p:txBody>
      </p:sp>
      <p:sp>
        <p:nvSpPr>
          <p:cNvPr id="23" name="CuadroTexto 5">
            <a:extLst>
              <a:ext uri="{FF2B5EF4-FFF2-40B4-BE49-F238E27FC236}">
                <a16:creationId xmlns:a16="http://schemas.microsoft.com/office/drawing/2014/main" id="{354341F7-8024-49A4-8FA6-FB98872E31E6}"/>
              </a:ext>
            </a:extLst>
          </p:cNvPr>
          <p:cNvSpPr txBox="1">
            <a:spLocks noChangeArrowheads="1"/>
          </p:cNvSpPr>
          <p:nvPr/>
        </p:nvSpPr>
        <p:spPr bwMode="auto">
          <a:xfrm>
            <a:off x="5531148" y="868395"/>
            <a:ext cx="4064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CO" altLang="es-CO" sz="2800" dirty="0">
                <a:solidFill>
                  <a:schemeClr val="bg1"/>
                </a:solidFill>
                <a:latin typeface="Oswald" panose="02000303000000000000" pitchFamily="2" charset="0"/>
              </a:rPr>
              <a:t>7.1 Tecnología de información</a:t>
            </a:r>
          </a:p>
        </p:txBody>
      </p:sp>
    </p:spTree>
    <p:extLst>
      <p:ext uri="{BB962C8B-B14F-4D97-AF65-F5344CB8AC3E}">
        <p14:creationId xmlns:p14="http://schemas.microsoft.com/office/powerpoint/2010/main" val="27562604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487</Words>
  <Application>Microsoft Office PowerPoint</Application>
  <PresentationFormat>Panorámica</PresentationFormat>
  <Paragraphs>42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Calibri Light</vt:lpstr>
      <vt:lpstr>Oswald</vt:lpstr>
      <vt:lpstr>Calibri</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7</dc:creator>
  <cp:lastModifiedBy>Frank Kevin PAZ HUAYCHANI</cp:lastModifiedBy>
  <cp:revision>38</cp:revision>
  <dcterms:created xsi:type="dcterms:W3CDTF">2019-04-11T18:06:54Z</dcterms:created>
  <dcterms:modified xsi:type="dcterms:W3CDTF">2022-06-04T15:26:42Z</dcterms:modified>
</cp:coreProperties>
</file>