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4" r:id="rId11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B3B3B3"/>
    <a:srgbClr val="FFF500"/>
    <a:srgbClr val="333333"/>
    <a:srgbClr val="FF8585"/>
    <a:srgbClr val="F6E9ED"/>
    <a:srgbClr val="B3C5DA"/>
    <a:srgbClr val="8385C1"/>
    <a:srgbClr val="9C85C0"/>
    <a:srgbClr val="809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llanmörkt forma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3765" autoAdjust="0"/>
  </p:normalViewPr>
  <p:slideViewPr>
    <p:cSldViewPr snapToGrid="0">
      <p:cViewPr varScale="1">
        <p:scale>
          <a:sx n="132" d="100"/>
          <a:sy n="132" d="100"/>
        </p:scale>
        <p:origin x="126" y="6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6EC0-F544-4AA1-A34F-7FDBD4720A31}" type="datetimeFigureOut">
              <a:rPr lang="sv-SE" smtClean="0"/>
              <a:pPr/>
              <a:t>2015-06-12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08413" y="935990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3142-D174-489D-9E51-AC7D47BB61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079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770E-51D9-4758-93F5-5F8B9233E029}" type="datetimeFigureOut">
              <a:rPr lang="sv-SE" smtClean="0"/>
              <a:pPr/>
              <a:t>2015-06-12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7EE-7982-4113-A2C5-528CD89F957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0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2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50"/>
            <a:ext cx="7920000" cy="1587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3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" y="3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Grundläggande programmering (1DV021)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1" y="5228275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086637" y="96574"/>
            <a:ext cx="600164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1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5972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5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1" y="817565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5972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4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7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597256"/>
          </a:xfrm>
        </p:spPr>
        <p:txBody>
          <a:bodyPr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5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1" y="817565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5972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7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2" y="398608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9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" y="5493714"/>
            <a:ext cx="1112651" cy="216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4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5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" y="3"/>
            <a:ext cx="4191000" cy="3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rgbClr val="B2B2B2"/>
                </a:solidFill>
                <a:effectLst/>
                <a:latin typeface="Times New Roman" pitchFamily="18" charset="0"/>
                <a:cs typeface="Times New Roman" pitchFamily="18" charset="0"/>
              </a:rPr>
              <a:t>Grundläggande programmering (1DV021)</a:t>
            </a:r>
          </a:p>
          <a:p>
            <a:pPr eaLnBrk="0" hangingPunct="0">
              <a:defRPr/>
            </a:pPr>
            <a:endParaRPr lang="sv-SE" sz="700" dirty="0">
              <a:solidFill>
                <a:srgbClr val="B2B2B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196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391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587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782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896" indent="-342896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43" indent="-285747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2988" indent="-228597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184" indent="-228597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379" indent="-228597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2"/>
            <a:ext cx="7920000" cy="1907766"/>
          </a:xfrm>
        </p:spPr>
        <p:txBody>
          <a:bodyPr/>
          <a:lstStyle/>
          <a:p>
            <a:r>
              <a:rPr lang="sv-SE" sz="4400" dirty="0" smtClean="0"/>
              <a:t>Introduktion till kursen Grundläggande programmering</a:t>
            </a:r>
            <a:endParaRPr lang="sv-SE" sz="4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08493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Del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307492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Upphovsrätt för detta verk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12632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Efter kursen kommer du att..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…kunna skriva </a:t>
            </a:r>
            <a:r>
              <a:rPr lang="sv-SE" dirty="0" smtClean="0"/>
              <a:t>enklare </a:t>
            </a:r>
            <a:r>
              <a:rPr lang="sv-SE" b="1" dirty="0" smtClean="0"/>
              <a:t>applikationer</a:t>
            </a:r>
            <a:r>
              <a:rPr lang="sv-SE" dirty="0" smtClean="0"/>
              <a:t> </a:t>
            </a:r>
            <a:r>
              <a:rPr lang="sv-SE" dirty="0"/>
              <a:t>i </a:t>
            </a:r>
            <a:r>
              <a:rPr lang="sv-SE" b="1" dirty="0" smtClean="0"/>
              <a:t>JavaScript</a:t>
            </a:r>
            <a:r>
              <a:rPr lang="sv-SE" dirty="0" smtClean="0"/>
              <a:t>.</a:t>
            </a:r>
            <a:endParaRPr lang="sv-SE" dirty="0"/>
          </a:p>
          <a:p>
            <a:r>
              <a:rPr lang="sv-SE" dirty="0"/>
              <a:t>… själv ha skapat dig en god </a:t>
            </a:r>
            <a:r>
              <a:rPr lang="sv-SE" b="1" dirty="0"/>
              <a:t>programmeringsgrund</a:t>
            </a:r>
            <a:r>
              <a:rPr lang="sv-SE" dirty="0"/>
              <a:t> att stå på, vilket gör det </a:t>
            </a:r>
            <a:r>
              <a:rPr lang="sv-SE" b="1" dirty="0"/>
              <a:t>enklare att använda</a:t>
            </a:r>
            <a:r>
              <a:rPr lang="sv-SE" dirty="0"/>
              <a:t>, och lära in, olika </a:t>
            </a:r>
            <a:r>
              <a:rPr lang="sv-SE" b="1" dirty="0" smtClean="0"/>
              <a:t>program- </a:t>
            </a:r>
            <a:r>
              <a:rPr lang="sv-SE" b="1" dirty="0"/>
              <a:t>och </a:t>
            </a:r>
            <a:r>
              <a:rPr lang="sv-SE" b="1" dirty="0" err="1" smtClean="0"/>
              <a:t>skriptspråk</a:t>
            </a:r>
            <a:r>
              <a:rPr lang="sv-SE" dirty="0" smtClean="0"/>
              <a:t> </a:t>
            </a:r>
            <a:r>
              <a:rPr lang="sv-SE" dirty="0"/>
              <a:t>som t.ex. </a:t>
            </a:r>
            <a:r>
              <a:rPr lang="sv-SE" dirty="0" smtClean="0"/>
              <a:t>C# </a:t>
            </a:r>
            <a:r>
              <a:rPr lang="sv-SE" dirty="0"/>
              <a:t>och </a:t>
            </a:r>
            <a:r>
              <a:rPr lang="sv-SE" dirty="0" smtClean="0"/>
              <a:t>PHP.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802854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pic>
        <p:nvPicPr>
          <p:cNvPr id="1026" name="Picture 2" descr="@Leite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41" y="36538"/>
            <a:ext cx="28575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lindehoff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95" y="2488077"/>
            <a:ext cx="28575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@mtslck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5" y="490059"/>
            <a:ext cx="28575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@thajo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32" y="2547926"/>
            <a:ext cx="28575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1473883" y="34491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Mats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4805669" y="29033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Johan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3316735" y="534557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John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6436835" y="52334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Jacob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818768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Kurslitteratur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09985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Upplägg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774190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Viktiga datum och tidpunkter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300019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Del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062566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Del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7447268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nu-gray">
  <a:themeElements>
    <a:clrScheme name="Anpassat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1A0DAB"/>
      </a:hlink>
      <a:folHlink>
        <a:srgbClr val="1A0DAB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dv021.potx" id="{2B3C6B5F-252E-4B29-A7CB-1D5058109B3B}" vid="{F931760F-0E30-431A-823C-606F986272C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1dv021</Template>
  <TotalTime>4075</TotalTime>
  <Words>75</Words>
  <Application>Microsoft Office PowerPoint</Application>
  <PresentationFormat>Bildspel på skärmen (16:10)</PresentationFormat>
  <Paragraphs>16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lnu-gray</vt:lpstr>
      <vt:lpstr>Introduktion till kursen Grundläggande programmering</vt:lpstr>
      <vt:lpstr>Upphovsrätt för detta verk</vt:lpstr>
      <vt:lpstr>Efter kursen kommer du att..</vt:lpstr>
      <vt:lpstr>Kursledningen</vt:lpstr>
      <vt:lpstr>Kurslitteratur</vt:lpstr>
      <vt:lpstr>Upplägg</vt:lpstr>
      <vt:lpstr>Viktiga datum och tidpunkter</vt:lpstr>
      <vt:lpstr>Del 1</vt:lpstr>
      <vt:lpstr>Del 2</vt:lpstr>
      <vt:lpstr>Del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 Grundläggande programmering</dc:title>
  <dc:creator>Mats Loock</dc:creator>
  <cp:lastModifiedBy>Mats Loock</cp:lastModifiedBy>
  <cp:revision>5</cp:revision>
  <dcterms:created xsi:type="dcterms:W3CDTF">2015-06-12T12:46:18Z</dcterms:created>
  <dcterms:modified xsi:type="dcterms:W3CDTF">2015-06-15T08:41:19Z</dcterms:modified>
</cp:coreProperties>
</file>