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handoutMasterIdLst>
    <p:handoutMasterId r:id="rId16"/>
  </p:handoutMasterIdLst>
  <p:sldIdLst>
    <p:sldId id="268" r:id="rId2"/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12E78B-AD84-4DB9-8A2E-29ACCD326FF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7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587576" y="1201341"/>
            <a:ext cx="79688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dirty="0" smtClean="0">
                <a:latin typeface="Consolas" pitchFamily="49" charset="0"/>
                <a:cs typeface="Consolas" pitchFamily="49" charset="0"/>
              </a:rPr>
              <a:t>85%43=42</a:t>
            </a:r>
            <a:endParaRPr lang="sv-SE" sz="13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6500723" y="842211"/>
            <a:ext cx="1985210" cy="31282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30" y="988874"/>
            <a:ext cx="1762125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/>
          <p:cNvSpPr txBox="1"/>
          <p:nvPr/>
        </p:nvSpPr>
        <p:spPr>
          <a:xfrm>
            <a:off x="2622884" y="397224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OBS! Heltal…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Rak pil 5"/>
          <p:cNvCxnSpPr/>
          <p:nvPr/>
        </p:nvCxnSpPr>
        <p:spPr bwMode="auto">
          <a:xfrm flipH="1" flipV="1">
            <a:off x="2406316" y="3188368"/>
            <a:ext cx="403058" cy="6580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 7"/>
          <p:cNvCxnSpPr/>
          <p:nvPr/>
        </p:nvCxnSpPr>
        <p:spPr bwMode="auto">
          <a:xfrm flipV="1">
            <a:off x="3657601" y="3188368"/>
            <a:ext cx="355407" cy="662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93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435809" cy="384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0"/>
            <a:ext cx="2962858" cy="1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4667095" y="2468881"/>
            <a:ext cx="2969973" cy="81440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Återstående minuter beräknas med modulusoperatorn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ger resten vid en heltalsdivision.</a:t>
            </a:r>
          </a:p>
        </p:txBody>
      </p:sp>
      <p:sp>
        <p:nvSpPr>
          <p:cNvPr id="28" name="Rundad rektangulär 27"/>
          <p:cNvSpPr/>
          <p:nvPr/>
        </p:nvSpPr>
        <p:spPr bwMode="auto">
          <a:xfrm>
            <a:off x="5157212" y="4139184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1056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4456096" cy="381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198748"/>
            <a:ext cx="2987143" cy="116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undad rektangulär 27"/>
          <p:cNvSpPr/>
          <p:nvPr/>
        </p:nvSpPr>
        <p:spPr bwMode="auto">
          <a:xfrm>
            <a:off x="5069429" y="4048962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hours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3994096" y="3088237"/>
            <a:ext cx="3569821" cy="337681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Antalet timmar beräknas – heltalsdivision!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4456096" cy="381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200000"/>
            <a:ext cx="2946667" cy="1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undad rektangulär 29"/>
          <p:cNvSpPr/>
          <p:nvPr/>
        </p:nvSpPr>
        <p:spPr bwMode="auto">
          <a:xfrm>
            <a:off x="5040169" y="4139183"/>
            <a:ext cx="3511300" cy="576044"/>
          </a:xfrm>
          <a:prstGeom prst="wedgeRoundRectCallout">
            <a:avLst>
              <a:gd name="adj1" fmla="val -37282"/>
              <a:gd name="adj2" fmla="val 1054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1" name="Rundad rektangulär 30"/>
          <p:cNvSpPr/>
          <p:nvPr/>
        </p:nvSpPr>
        <p:spPr bwMode="auto">
          <a:xfrm>
            <a:off x="3606391" y="2750516"/>
            <a:ext cx="2969973" cy="81440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Återstående minuter beräknas med hjälp av den sammansatta modulusoperatorn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%=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374953" cy="382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27" name="Rundad rektangulär 26"/>
          <p:cNvSpPr/>
          <p:nvPr/>
        </p:nvSpPr>
        <p:spPr bwMode="auto">
          <a:xfrm>
            <a:off x="4484218" y="1919022"/>
            <a:ext cx="3577133" cy="129113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använder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1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platshållare.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ersätts med värdet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innehåller,  d.v.s.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123456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med värdet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innehåller, d.v.s.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85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o.s.v. när programmet körs.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036" y="4235325"/>
            <a:ext cx="2970952" cy="116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903" y="4671506"/>
            <a:ext cx="5180953" cy="96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 smtClean="0"/>
              <a:t>Konstanter deklareras lämpligen inte inne i en metod, utan som en del av klassdeklarationen.</a:t>
            </a:r>
            <a:br>
              <a:rPr lang="sv-SE" sz="2000" dirty="0" smtClean="0"/>
            </a:b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  <a:p>
            <a:pPr marL="541338" indent="-541338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None/>
            </a:pP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11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 smtClean="0"/>
              <a:t>Konstanters </a:t>
            </a:r>
            <a:r>
              <a:rPr lang="sv-SE" sz="2000" dirty="0"/>
              <a:t>värde går inte att ändra på.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/>
              <a:t>Division mellan två heltal ger som resultat ett heltal.</a:t>
            </a:r>
            <a:br>
              <a:rPr lang="sv-SE" sz="2000" dirty="0"/>
            </a:br>
            <a:r>
              <a:rPr lang="sv-SE" sz="1100" dirty="0"/>
              <a:t/>
            </a:r>
            <a:br>
              <a:rPr lang="sv-SE" sz="1100" dirty="0"/>
            </a:br>
            <a:r>
              <a:rPr lang="sv-SE" sz="1100" dirty="0" smtClean="0"/>
              <a:t/>
            </a:r>
            <a:br>
              <a:rPr lang="sv-SE" sz="1100" dirty="0" smtClean="0"/>
            </a:br>
            <a:endParaRPr lang="sv-SE" sz="11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/>
              <a:t>Genom att använda </a:t>
            </a:r>
            <a:r>
              <a:rPr lang="sv-SE" sz="2000" dirty="0" smtClean="0"/>
              <a:t>modulusoperatorn </a:t>
            </a:r>
            <a:r>
              <a:rPr lang="sv-SE" sz="2000" dirty="0"/>
              <a:t>%, kan resten av en heltalsdivision beräknas</a:t>
            </a:r>
            <a:r>
              <a:rPr lang="sv-SE" sz="2000" dirty="0" smtClean="0"/>
              <a:t>.</a:t>
            </a:r>
            <a:endParaRPr lang="sv-SE" sz="1100" dirty="0">
              <a:solidFill>
                <a:srgbClr val="737373"/>
              </a:solidFill>
              <a:latin typeface="Courier New" pitchFamily="49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b="18826"/>
          <a:stretch>
            <a:fillRect/>
          </a:stretch>
        </p:blipFill>
        <p:spPr bwMode="auto">
          <a:xfrm>
            <a:off x="998029" y="1500392"/>
            <a:ext cx="5112001" cy="93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3245" y="3407096"/>
            <a:ext cx="5009144" cy="41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8184" y="4591921"/>
            <a:ext cx="6048000" cy="29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Heltalsdivision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Heltalsdivision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err="1" smtClean="0"/>
              <a:t>Screen</a:t>
            </a:r>
            <a:r>
              <a:rPr lang="sv-SE" sz="1400" dirty="0" smtClean="0"/>
              <a:t> Beans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err="1"/>
              <a:t>Screen</a:t>
            </a:r>
            <a:r>
              <a:rPr lang="sv-SE" sz="1400" dirty="0"/>
              <a:t> Beans</a:t>
            </a:r>
            <a:r>
              <a:rPr lang="sv-SE" sz="1400" dirty="0" smtClean="0"/>
              <a:t> samt 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0619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8847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många </a:t>
            </a:r>
            <a:r>
              <a:rPr lang="sv-SE" dirty="0" smtClean="0"/>
              <a:t>dagar och timmar </a:t>
            </a:r>
            <a:r>
              <a:rPr lang="sv-SE" dirty="0"/>
              <a:t>är 123456 minuter?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</a:pPr>
            <a:r>
              <a:rPr lang="sv-SE" sz="1600" dirty="0"/>
              <a:t>Problem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Skriv ett </a:t>
            </a:r>
            <a:r>
              <a:rPr lang="sv-SE" sz="1400" dirty="0" smtClean="0"/>
              <a:t>C#-program </a:t>
            </a:r>
            <a:r>
              <a:rPr lang="sv-SE" sz="1400" dirty="0"/>
              <a:t>som beräknar hur många dagar och </a:t>
            </a:r>
            <a:br>
              <a:rPr lang="sv-SE" sz="1400" dirty="0"/>
            </a:br>
            <a:r>
              <a:rPr lang="sv-SE" sz="1400" dirty="0"/>
              <a:t>timmar 123456 minuter är. Återstående minuter ska också beräknas. </a:t>
            </a:r>
            <a:r>
              <a:rPr lang="sv-SE" sz="1400" dirty="0" smtClean="0"/>
              <a:t/>
            </a:r>
            <a:br>
              <a:rPr lang="sv-SE" sz="1400" dirty="0" smtClean="0"/>
            </a:br>
            <a:r>
              <a:rPr lang="sv-SE" sz="1400" dirty="0" smtClean="0"/>
              <a:t>Resultatet </a:t>
            </a:r>
            <a:r>
              <a:rPr lang="sv-SE" sz="1400" dirty="0"/>
              <a:t>ska skrivas ut i </a:t>
            </a:r>
            <a:r>
              <a:rPr lang="sv-SE" sz="1400" dirty="0" smtClean="0"/>
              <a:t>konsolfönstret</a:t>
            </a:r>
            <a:r>
              <a:rPr lang="sv-SE" sz="1400" dirty="0"/>
              <a:t>.</a:t>
            </a:r>
          </a:p>
          <a:p>
            <a:pPr>
              <a:spcBef>
                <a:spcPct val="45000"/>
              </a:spcBef>
            </a:pPr>
            <a:r>
              <a:rPr lang="sv-SE" sz="1600" dirty="0"/>
              <a:t>Analys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Det går 60 minuter på en timme.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Det går 24 </a:t>
            </a:r>
            <a:r>
              <a:rPr lang="sv-SE" sz="1400" dirty="0">
                <a:sym typeface="Wingdings 2" pitchFamily="18" charset="2"/>
              </a:rPr>
              <a:t>* 60 minuter på ett dygn.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Genom att dela 123456 med </a:t>
            </a:r>
            <a:r>
              <a:rPr lang="sv-SE" sz="1400" dirty="0"/>
              <a:t>24 </a:t>
            </a:r>
            <a:r>
              <a:rPr lang="sv-SE" sz="1400" dirty="0">
                <a:sym typeface="Wingdings 2" pitchFamily="18" charset="2"/>
              </a:rPr>
              <a:t>* 60 fås antal dagar.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Genom att dela återstående minuter med 60 fås antal timmar.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Måste hålla reda antalet minuter, timmar, dagar och återstående minuter.</a:t>
            </a:r>
          </a:p>
          <a:p>
            <a:pPr>
              <a:spcBef>
                <a:spcPct val="45000"/>
              </a:spcBef>
            </a:pPr>
            <a:r>
              <a:rPr lang="sv-SE" sz="1600" dirty="0"/>
              <a:t>Algoritm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Dela antalet minuter med 24 </a:t>
            </a:r>
            <a:r>
              <a:rPr lang="sv-SE" sz="1400" dirty="0">
                <a:sym typeface="Wingdings 2" pitchFamily="18" charset="2"/>
              </a:rPr>
              <a:t>* 60</a:t>
            </a:r>
            <a:r>
              <a:rPr lang="sv-SE" sz="1400" dirty="0"/>
              <a:t>. Beräkna återstående minuter med minuter % (24 * 60). Dela de återstående minuterna med 60 för antalet timmar. Beräkna resterande minuter som återstår efter att timmarna är borttagna med % 60.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9048" y="797564"/>
            <a:ext cx="794812" cy="1927809"/>
          </a:xfrm>
          <a:prstGeom prst="rect">
            <a:avLst/>
          </a:prstGeom>
          <a:noFill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868362" cy="263598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sv-SE" sz="1800" dirty="0"/>
              <a:t>Genom att använda programmet till vänster, demonstreras </a:t>
            </a:r>
            <a:r>
              <a:rPr lang="sv-SE" sz="1800" dirty="0" smtClean="0"/>
              <a:t>namngivna konstanter</a:t>
            </a:r>
            <a:r>
              <a:rPr lang="sv-SE" sz="1800" dirty="0"/>
              <a:t>, heltalsdivision och </a:t>
            </a:r>
            <a:r>
              <a:rPr lang="sv-SE" sz="1800" dirty="0" err="1" smtClean="0"/>
              <a:t>modulooperatorn</a:t>
            </a:r>
            <a:r>
              <a:rPr lang="sv-SE" sz="1800" dirty="0"/>
              <a:t>.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2"/>
          </p:nvPr>
        </p:nvSpPr>
        <p:spPr>
          <a:xfrm>
            <a:off x="5808268" y="817563"/>
            <a:ext cx="2878531" cy="4619625"/>
          </a:xfrm>
        </p:spPr>
        <p:txBody>
          <a:bodyPr/>
          <a:lstStyle/>
          <a:p>
            <a:r>
              <a:rPr lang="sv-SE" sz="1800" dirty="0" smtClean="0"/>
              <a:t>Genom att använda programmet till vänster, demonstreras namngivna konstanter, heltalsdivision och </a:t>
            </a:r>
            <a:r>
              <a:rPr lang="sv-SE" sz="1800" dirty="0" err="1" smtClean="0"/>
              <a:t>modulooperatorn</a:t>
            </a:r>
            <a:r>
              <a:rPr lang="sv-SE" sz="18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00" y="817563"/>
            <a:ext cx="4422286" cy="377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368191" cy="38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Uppdelning av minuter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288" y="4235134"/>
            <a:ext cx="2930476" cy="7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4608574" y="718107"/>
            <a:ext cx="4220873" cy="1137900"/>
          </a:xfrm>
          <a:prstGeom prst="wedgeRoundRectCallout">
            <a:avLst>
              <a:gd name="adj1" fmla="val -61942"/>
              <a:gd name="adj2" fmla="val 3571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börjar med att två namngivna konstanter deklareras.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Konstanterna skapas och tilldelas värden i och med att programmet startar.</a:t>
            </a: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4286705" y="2228697"/>
            <a:ext cx="3679549" cy="1137900"/>
          </a:xfrm>
          <a:prstGeom prst="wedgeRoundRectCallout">
            <a:avLst>
              <a:gd name="adj1" fmla="val -53486"/>
              <a:gd name="adj2" fmla="val -830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Konstanter måste vara en del av en klassdeklaration och kan deklareras utanför, som här, eller i metoden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konstants värde kan inte ändras.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4"/>
            <a:ext cx="4368191" cy="38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392363" y="527446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sv-S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0"/>
            <a:ext cx="2970952" cy="118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undad rektangulär 29"/>
          <p:cNvSpPr/>
          <p:nvPr/>
        </p:nvSpPr>
        <p:spPr bwMode="auto">
          <a:xfrm>
            <a:off x="3057751" y="1959254"/>
            <a:ext cx="2969973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Fyra variabler av typen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(heltal) deklareras och initieras.</a:t>
            </a:r>
          </a:p>
        </p:txBody>
      </p:sp>
      <p:sp>
        <p:nvSpPr>
          <p:cNvPr id="32" name="Rundad rektangulär 31"/>
          <p:cNvSpPr/>
          <p:nvPr/>
        </p:nvSpPr>
        <p:spPr bwMode="auto">
          <a:xfrm>
            <a:off x="5135270" y="3904829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satserna exekverats har variablerna deklarerats och initierats till värdena.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4"/>
            <a:ext cx="4388477" cy="382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200001"/>
            <a:ext cx="2987143" cy="114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3116272" y="2533496"/>
            <a:ext cx="2969973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tilldelas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värde.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5260311" y="4200001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123456.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456096" cy="384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1"/>
            <a:ext cx="3003334" cy="114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3847792" y="2312823"/>
            <a:ext cx="3182115" cy="89953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heltalsdivision ger antalet dagar.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b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OBS!</a:t>
            </a:r>
            <a:r>
              <a:rPr lang="sv-SE" sz="1400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Resultatet blir 85, och inte 85,7333333…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5076747" y="4157472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85.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557</TotalTime>
  <Words>358</Words>
  <Application>Microsoft Office PowerPoint</Application>
  <PresentationFormat>Bildspel på skärmen (16:10)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lnu-gray</vt:lpstr>
      <vt:lpstr>PowerPoint-presentation</vt:lpstr>
      <vt:lpstr>Heltalsdivision</vt:lpstr>
      <vt:lpstr>Upphovsrätt för detta verk</vt:lpstr>
      <vt:lpstr>Hur många dagar och timmar är 123456 minuter?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Heltalsdivision</dc:title>
  <dc:creator>Mats Loock</dc:creator>
  <cp:lastModifiedBy>Mats Loock</cp:lastModifiedBy>
  <cp:revision>79</cp:revision>
  <dcterms:created xsi:type="dcterms:W3CDTF">2005-06-28T09:03:12Z</dcterms:created>
  <dcterms:modified xsi:type="dcterms:W3CDTF">2013-09-02T13:51:03Z</dcterms:modified>
</cp:coreProperties>
</file>