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0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0E1F3B-62BE-4894-A53D-CB6483F2BFC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195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Hantera fel vid inmatning</a:t>
            </a:r>
            <a:endParaRPr lang="sv-SE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fotografi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 samt Linnéuniversitetets </a:t>
            </a:r>
            <a:r>
              <a:rPr lang="sv-SE" sz="1400" dirty="0" smtClean="0"/>
              <a:t>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3042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16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62693" y="2042159"/>
            <a:ext cx="3524596" cy="3524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har ett problem!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1800" dirty="0" smtClean="0"/>
              <a:t>Du ska i ett konsolprogram se till att användaren av programmet verkligen matar in ett heltal via tangentbordet.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Matar användaren in något annat än ett heltal kraschar programmet!!!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142" y="2072640"/>
            <a:ext cx="5392343" cy="1384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ankebubbla 7"/>
          <p:cNvSpPr/>
          <p:nvPr/>
        </p:nvSpPr>
        <p:spPr bwMode="auto">
          <a:xfrm>
            <a:off x="482804" y="3343164"/>
            <a:ext cx="5318150" cy="1345770"/>
          </a:xfrm>
          <a:prstGeom prst="cloudCallout">
            <a:avLst>
              <a:gd name="adj1" fmla="val 63506"/>
              <a:gd name="adj2" fmla="val -48582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defRPr/>
            </a:pPr>
            <a:r>
              <a:rPr lang="sv-SE" sz="2400" b="1" kern="0" dirty="0">
                <a:latin typeface="Times New Roman" pitchFamily="18" charset="0"/>
                <a:cs typeface="Times New Roman" pitchFamily="18" charset="0"/>
              </a:rPr>
              <a:t>Hur kontrollerar jag att det är ett heltal?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händer då det inte är ett heltal?</a:t>
            </a:r>
            <a:endParaRPr lang="sv-SE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162" y="2131909"/>
            <a:ext cx="5260285" cy="177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2333551" y="904261"/>
            <a:ext cx="4198924" cy="1386743"/>
          </a:xfrm>
          <a:prstGeom prst="wedgeRoundRectCallout">
            <a:avLst>
              <a:gd name="adj1" fmla="val -4851"/>
              <a:gd name="adj2" fmla="val 6838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Då programmet förväntar sig ett heltal men användaren matar in bokstäver, t.ex. ”INGET HELTAL!”, kastas ett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undantag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3284525" y="3712068"/>
            <a:ext cx="4198924" cy="1733428"/>
          </a:xfrm>
          <a:prstGeom prst="wedgeRoundRectCallout">
            <a:avLst>
              <a:gd name="adj1" fmla="val -36907"/>
              <a:gd name="adj2" fmla="val -8362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Tar du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som programmerar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inte hand om undantaget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(felet om du så vill)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avbryts programmet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och dotnetramverket (</a:t>
            </a:r>
            <a:r>
              <a:rPr lang="sv-SE" i="1" kern="0" dirty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) presenterar ett felmeddelande.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kastas undantaget? 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144" y="2078017"/>
            <a:ext cx="5485715" cy="19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70423" y="3664300"/>
            <a:ext cx="3142857" cy="18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3204059" y="4370894"/>
            <a:ext cx="2662732" cy="950235"/>
          </a:xfrm>
          <a:prstGeom prst="wedgeRoundRectCallout">
            <a:avLst>
              <a:gd name="adj1" fmla="val 61016"/>
              <a:gd name="adj2" fmla="val -3761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11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TIPS! Placerar du muspekaren över metoden </a:t>
            </a:r>
            <a:r>
              <a:rPr lang="sv-SE" sz="105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1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visas ett fönster som bl.a. innehåller de undantag metoden kan komma att kasta.</a:t>
            </a:r>
          </a:p>
        </p:txBody>
      </p:sp>
      <p:sp>
        <p:nvSpPr>
          <p:cNvPr id="9" name="Rundad rektangulär 8"/>
          <p:cNvSpPr/>
          <p:nvPr/>
        </p:nvSpPr>
        <p:spPr bwMode="auto">
          <a:xfrm>
            <a:off x="2513045" y="1270919"/>
            <a:ext cx="6562531" cy="1080276"/>
          </a:xfrm>
          <a:prstGeom prst="wedgeRoundRectCallout">
            <a:avLst>
              <a:gd name="adj1" fmla="val -38164"/>
              <a:gd name="adj2" fmla="val 10059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Strängen ”INGET HELTAL!” läses in av </a:t>
            </a:r>
            <a:r>
              <a:rPr lang="sv-SE" sz="1600" kern="0" dirty="0" err="1"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sv-SE" sz="1600" kern="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600" kern="0" dirty="0" err="1">
                <a:latin typeface="Consolas" pitchFamily="49" charset="0"/>
                <a:cs typeface="Consolas" pitchFamily="49" charset="0"/>
              </a:rPr>
              <a:t>int.Parse</a:t>
            </a:r>
            <a:r>
              <a:rPr lang="sv-SE" sz="1600" kern="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kan inte tolka ”INGET HELTAL!” till ett heltal, och kastar då ett undantag (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sv-SE" i="1" kern="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tar jag hand om ett undantag?</a:t>
            </a:r>
            <a:endParaRPr lang="sv-S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7854" y="742993"/>
            <a:ext cx="3657143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517" y="2154651"/>
            <a:ext cx="4657143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örbudstecken 9"/>
          <p:cNvSpPr/>
          <p:nvPr/>
        </p:nvSpPr>
        <p:spPr bwMode="auto">
          <a:xfrm>
            <a:off x="863193" y="738836"/>
            <a:ext cx="1602028" cy="1602028"/>
          </a:xfrm>
          <a:prstGeom prst="noSmoking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  <a:alpha val="20000"/>
                </a:srgbClr>
              </a:gs>
              <a:gs pos="80000">
                <a:srgbClr val="C0504D">
                  <a:shade val="93000"/>
                  <a:satMod val="130000"/>
                  <a:alpha val="20000"/>
                </a:srgbClr>
              </a:gs>
              <a:gs pos="100000">
                <a:srgbClr val="C0504D">
                  <a:shade val="94000"/>
                  <a:satMod val="135000"/>
                  <a:alpha val="20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undad rektangulär 12"/>
          <p:cNvSpPr/>
          <p:nvPr/>
        </p:nvSpPr>
        <p:spPr bwMode="auto">
          <a:xfrm>
            <a:off x="4732933" y="4385390"/>
            <a:ext cx="3606394" cy="1120494"/>
          </a:xfrm>
          <a:prstGeom prst="wedgeRoundRectCallout">
            <a:avLst>
              <a:gd name="adj1" fmla="val -36315"/>
              <a:gd name="adj2" fmla="val -7635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Kod du vill ska exekveras om ett undantag kastas placerar du i ett 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”-block.</a:t>
            </a:r>
          </a:p>
        </p:txBody>
      </p:sp>
      <p:sp>
        <p:nvSpPr>
          <p:cNvPr id="14" name="Rundad rektangulär 13"/>
          <p:cNvSpPr/>
          <p:nvPr/>
        </p:nvSpPr>
        <p:spPr bwMode="auto">
          <a:xfrm>
            <a:off x="4125771" y="1316949"/>
            <a:ext cx="3606394" cy="1120494"/>
          </a:xfrm>
          <a:prstGeom prst="wedgeRoundRectCallout">
            <a:avLst>
              <a:gd name="adj1" fmla="val -41588"/>
              <a:gd name="adj2" fmla="val 9202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Placera kod som hör ihop och som kan kasta ett undantag i ett ”try”-block.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fungerar ”</a:t>
            </a:r>
            <a:r>
              <a:rPr lang="sv-SE" dirty="0" err="1" smtClean="0"/>
              <a:t>try-catch</a:t>
            </a:r>
            <a:r>
              <a:rPr lang="sv-SE" dirty="0" smtClean="0"/>
              <a:t>”</a:t>
            </a:r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017" y="1231851"/>
            <a:ext cx="6007714" cy="287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374681" y="812028"/>
            <a:ext cx="4674415" cy="1120494"/>
          </a:xfrm>
          <a:prstGeom prst="wedgeRoundRectCallout">
            <a:avLst>
              <a:gd name="adj1" fmla="val -4987"/>
              <a:gd name="adj2" fmla="val 9175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Kod som tillhör det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normala programflödet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placerar du i </a:t>
            </a:r>
            <a:r>
              <a:rPr lang="sv-SE" b="1" kern="0" dirty="0" smtClean="0">
                <a:latin typeface="Times New Roman" pitchFamily="18" charset="0"/>
                <a:cs typeface="Times New Roman" pitchFamily="18" charset="0"/>
              </a:rPr>
              <a:t>”try”-blocket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Koden här vill du alltid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försöka exekvera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2795375" y="3946821"/>
            <a:ext cx="5244998" cy="1120494"/>
          </a:xfrm>
          <a:prstGeom prst="wedgeRoundRectCallout">
            <a:avLst>
              <a:gd name="adj1" fmla="val -46897"/>
              <a:gd name="adj2" fmla="val -8037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Undantag som kastas av kod i ”try”-blocket fångar du i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sv-SE" b="1" kern="0" dirty="0" err="1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”-blocket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 Denna kod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exekveras bara om det inträffar ett fel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i 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try-blocket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60" y="1811944"/>
            <a:ext cx="4980953" cy="35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612645"/>
          </a:xfrm>
        </p:spPr>
        <p:txBody>
          <a:bodyPr/>
          <a:lstStyle/>
          <a:p>
            <a:r>
              <a:rPr lang="sv-SE" sz="2800" dirty="0" smtClean="0"/>
              <a:t>…och om jag vill att användaren ska få en ny chans?</a:t>
            </a:r>
            <a:endParaRPr lang="sv-SE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59451" y="4594631"/>
            <a:ext cx="3114286" cy="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76062" y="715351"/>
            <a:ext cx="4674415" cy="1120494"/>
          </a:xfrm>
          <a:prstGeom prst="wedgeRoundRectCallout">
            <a:avLst>
              <a:gd name="adj1" fmla="val -5432"/>
              <a:gd name="adj2" fmla="val 13053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Placerar du ”try-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”-blocket i en oändlig 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sv-SE" kern="0" dirty="0" smtClean="0">
                <a:latin typeface="Times New Roman" pitchFamily="18" charset="0"/>
                <a:cs typeface="Times New Roman" pitchFamily="18" charset="0"/>
              </a:rPr>
              <a:t>”-loop tvingar 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du användaren att mata in ett heltal och inget annat.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5722536" y="2713432"/>
            <a:ext cx="3386829" cy="1120494"/>
          </a:xfrm>
          <a:prstGeom prst="wedgeRoundRectCallout">
            <a:avLst>
              <a:gd name="adj1" fmla="val -115110"/>
              <a:gd name="adj2" fmla="val 1232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Kastas inget undantag exekveras ”break”-satsen och ”while”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bryts.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1748</TotalTime>
  <Words>359</Words>
  <Application>Microsoft Office PowerPoint</Application>
  <PresentationFormat>Bildspel på skärmen (16:10)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lnu-gray</vt:lpstr>
      <vt:lpstr>Hantera fel vid inmatning</vt:lpstr>
      <vt:lpstr>Upphovsrätt för detta verk</vt:lpstr>
      <vt:lpstr>Du har ett problem!</vt:lpstr>
      <vt:lpstr>Vad händer då det inte är ett heltal?</vt:lpstr>
      <vt:lpstr>Varför kastas undantaget? </vt:lpstr>
      <vt:lpstr>Hur tar jag hand om ett undantag?</vt:lpstr>
      <vt:lpstr>Så fungerar ”try-catch”</vt:lpstr>
      <vt:lpstr>…och om jag vill att användaren ska få en ny chans?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Hanterad fel vid inmatning</dc:title>
  <dc:creator>Mats Loock</dc:creator>
  <cp:lastModifiedBy>Mats Loock</cp:lastModifiedBy>
  <cp:revision>191</cp:revision>
  <dcterms:created xsi:type="dcterms:W3CDTF">2005-06-28T09:03:12Z</dcterms:created>
  <dcterms:modified xsi:type="dcterms:W3CDTF">2013-09-06T11:34:58Z</dcterms:modified>
</cp:coreProperties>
</file>