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>
      <p:cViewPr varScale="1">
        <p:scale>
          <a:sx n="151" d="100"/>
          <a:sy n="151" d="100"/>
        </p:scale>
        <p:origin x="150" y="15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2014-08-20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s\AppData\Local\Temp\SNAGHTML4b782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61905" cy="46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 smtClean="0"/>
              <a:t>Campus och distans</a:t>
            </a:r>
            <a:endParaRPr lang="sv-SE" sz="1600" b="1" dirty="0"/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dirty="0" smtClean="0"/>
              <a:t>Eventuella </a:t>
            </a:r>
            <a:r>
              <a:rPr lang="sv-SE" sz="1600" dirty="0"/>
              <a:t>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3375"/>
            <a:ext cx="3766666" cy="3813333"/>
          </a:xfrm>
          <a:prstGeom prst="rect">
            <a:avLst/>
          </a:prstGeom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94123" y="817563"/>
            <a:ext cx="4038600" cy="4619625"/>
          </a:xfrm>
        </p:spPr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0" name="Picture 2" descr="C:\Users\mats\AppData\Local\Temp\SNAGHTML4c1f33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2" y="2605472"/>
            <a:ext cx="3680000" cy="25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ts\AppData\Local\Temp\SNAGHTML4c46b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1660"/>
            <a:ext cx="4982857" cy="441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414397" y="817563"/>
            <a:ext cx="3272403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2013 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MSDN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Föreläsningar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Två pass om 2 x 45 minuter</a:t>
            </a:r>
            <a:br>
              <a:rPr lang="sv-SE" dirty="0" smtClean="0"/>
            </a:br>
            <a:r>
              <a:rPr lang="sv-SE" dirty="0" smtClean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Laborationer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Fem laborationsgrupper på campus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Tre </a:t>
            </a:r>
            <a:r>
              <a:rPr lang="sv-SE" dirty="0"/>
              <a:t>laborationsgrupper på </a:t>
            </a:r>
            <a:r>
              <a:rPr lang="sv-SE" dirty="0" smtClean="0"/>
              <a:t>distans</a:t>
            </a:r>
            <a:endParaRPr lang="sv-SE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Ett pass per laborationsgrupp om 4 x 45 minuter</a:t>
            </a:r>
            <a:br>
              <a:rPr lang="sv-SE" dirty="0" smtClean="0"/>
            </a:br>
            <a:r>
              <a:rPr lang="sv-SE" dirty="0" smtClean="0"/>
              <a:t>(se schemat för detaljer)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2</a:t>
            </a:r>
            <a:r>
              <a:rPr lang="sv-SE" dirty="0" smtClean="0"/>
              <a:t> </a:t>
            </a:r>
            <a:r>
              <a:rPr lang="sv-SE" dirty="0"/>
              <a:t>veckor </a:t>
            </a:r>
            <a:r>
              <a:rPr lang="sv-SE" dirty="0" smtClean="0"/>
              <a:t>(43-44).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8834</TotalTime>
  <Words>965</Words>
  <Application>Microsoft Office PowerPoint</Application>
  <PresentationFormat>Bildspel på skärmen (16:10)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316</cp:revision>
  <dcterms:created xsi:type="dcterms:W3CDTF">2005-06-14T07:15:54Z</dcterms:created>
  <dcterms:modified xsi:type="dcterms:W3CDTF">2014-08-20T07:51:06Z</dcterms:modified>
</cp:coreProperties>
</file>