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54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2011-09-08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90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2011 </a:t>
            </a: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</a:t>
            </a:r>
            <a:r>
              <a:rPr lang="sv-SE" sz="700" baseline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programmering med C#</a:t>
            </a:r>
            <a:endParaRPr lang="sv-SE" sz="7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Här är du nu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Programmen du hittills skrivit har ”bara” bestått av en lista med satser, ungefär på samma sätt som program skrevs under 1970-talet. Men mycket har hänt sedan dess…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79905">
            <a:off x="933048" y="738235"/>
            <a:ext cx="4733334" cy="49333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39267">
            <a:off x="4496113" y="1708067"/>
            <a:ext cx="4780000" cy="254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Större och mer komplexa program kräver struktur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5417327" cy="4619625"/>
          </a:xfrm>
        </p:spPr>
        <p:txBody>
          <a:bodyPr/>
          <a:lstStyle/>
          <a:p>
            <a:r>
              <a:rPr lang="sv-SE" dirty="0" smtClean="0"/>
              <a:t>Strukturerad programmering, ett steg mot objektorienterad programmering, är ett sätt att programmera där satser som hör ihop grupperas.</a:t>
            </a:r>
          </a:p>
          <a:p>
            <a:r>
              <a:rPr lang="sv-SE" dirty="0" smtClean="0"/>
              <a:t>De grupperade satserna bildar en enhet som kallas metod.</a:t>
            </a:r>
          </a:p>
          <a:p>
            <a:pPr lvl="1"/>
            <a:r>
              <a:rPr lang="sv-SE" dirty="0" smtClean="0"/>
              <a:t>Det är möjligt att skicka data till en metod.</a:t>
            </a:r>
          </a:p>
          <a:p>
            <a:pPr lvl="1"/>
            <a:r>
              <a:rPr lang="sv-SE" dirty="0" smtClean="0"/>
              <a:t>En metod kan returnera data.</a:t>
            </a:r>
          </a:p>
          <a:p>
            <a:pPr lvl="1"/>
            <a:r>
              <a:rPr lang="sv-SE" dirty="0" smtClean="0"/>
              <a:t>Satser i en metod exekveras genom att metoden anropas.</a:t>
            </a:r>
          </a:p>
          <a:p>
            <a:r>
              <a:rPr lang="sv-SE" dirty="0" smtClean="0"/>
              <a:t>Omstrukturering av kod (”</a:t>
            </a:r>
            <a:r>
              <a:rPr lang="sv-SE" i="1" dirty="0" err="1" smtClean="0"/>
              <a:t>refactoring</a:t>
            </a:r>
            <a:r>
              <a:rPr lang="sv-SE" dirty="0" smtClean="0"/>
              <a:t>”) i en metod till flera metoder (kan) resulterar i marginellt mer kod men det uppvägs av att det blir enklare att skriva, läsa och underhålla koden.</a:t>
            </a:r>
          </a:p>
          <a:p>
            <a:endParaRPr lang="sv-SE" dirty="0"/>
          </a:p>
        </p:txBody>
      </p:sp>
      <p:pic>
        <p:nvPicPr>
          <p:cNvPr id="4" name="Bildobjekt 3" descr="MP9003212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24257">
            <a:off x="6181313" y="1134661"/>
            <a:ext cx="260908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Vad är en metod?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Satsen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sv-SE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, world!");</a:t>
            </a:r>
            <a:r>
              <a:rPr lang="sv-SE" dirty="0" smtClean="0"/>
              <a:t> anropar en metod.</a:t>
            </a:r>
          </a:p>
          <a:p>
            <a:pPr lvl="1"/>
            <a:r>
              <a:rPr lang="sv-SE" sz="14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dirty="0" smtClean="0"/>
              <a:t> är namnutrymmet (”</a:t>
            </a:r>
            <a:r>
              <a:rPr lang="sv-SE" i="1" dirty="0" err="1" smtClean="0"/>
              <a:t>namespace</a:t>
            </a:r>
            <a:r>
              <a:rPr lang="sv-SE" dirty="0" smtClean="0"/>
              <a:t>”) klassen finns i.</a:t>
            </a:r>
          </a:p>
          <a:p>
            <a:pPr lvl="1"/>
            <a:r>
              <a:rPr lang="sv-SE" sz="14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Console</a:t>
            </a:r>
            <a:r>
              <a:rPr lang="sv-SE" dirty="0" smtClean="0"/>
              <a:t> är klassen (”</a:t>
            </a:r>
            <a:r>
              <a:rPr lang="sv-SE" i="1" dirty="0" err="1" smtClean="0"/>
              <a:t>class</a:t>
            </a:r>
            <a:r>
              <a:rPr lang="sv-SE" dirty="0" smtClean="0"/>
              <a:t>”) metoden finns i.</a:t>
            </a:r>
          </a:p>
          <a:p>
            <a:pPr lvl="1"/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dirty="0" smtClean="0"/>
              <a:t> är metoden (”</a:t>
            </a:r>
            <a:r>
              <a:rPr lang="sv-SE" i="1" dirty="0" smtClean="0"/>
              <a:t>method</a:t>
            </a:r>
            <a:r>
              <a:rPr lang="sv-SE" dirty="0" smtClean="0"/>
              <a:t>”) där satserna finns som skriver ut datat som skickas med i anropet (”</a:t>
            </a:r>
            <a:r>
              <a:rPr lang="sv-SE" i="1" dirty="0" err="1" smtClean="0"/>
              <a:t>call</a:t>
            </a:r>
            <a:r>
              <a:rPr lang="sv-SE" dirty="0" smtClean="0"/>
              <a:t>”).</a:t>
            </a:r>
          </a:p>
          <a:p>
            <a:pPr lvl="1"/>
            <a:r>
              <a:rPr lang="sv-SE" sz="14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, world!"</a:t>
            </a:r>
            <a:r>
              <a:rPr lang="sv-SE" dirty="0" smtClean="0"/>
              <a:t> är argumentet (”</a:t>
            </a:r>
            <a:r>
              <a:rPr lang="sv-SE" i="1" dirty="0" smtClean="0"/>
              <a:t>argument</a:t>
            </a:r>
            <a:r>
              <a:rPr lang="sv-SE" dirty="0" smtClean="0"/>
              <a:t>”) som skickas med till metodens parameter </a:t>
            </a:r>
            <a:r>
              <a:rPr lang="sv-SE" i="1" dirty="0" smtClean="0"/>
              <a:t>(”</a:t>
            </a:r>
            <a:r>
              <a:rPr lang="sv-SE" i="1" dirty="0" err="1" smtClean="0"/>
              <a:t>parameter</a:t>
            </a:r>
            <a:r>
              <a:rPr lang="sv-SE" i="1" dirty="0" smtClean="0"/>
              <a:t>”).</a:t>
            </a:r>
          </a:p>
          <a:p>
            <a:r>
              <a:rPr lang="sv-SE" dirty="0" smtClean="0"/>
              <a:t>En metod finns alltid i en klass.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(En klass används för att gruppera metoder, och data, som hör ihop.)</a:t>
            </a:r>
          </a:p>
          <a:p>
            <a:r>
              <a:rPr lang="sv-SE" dirty="0" smtClean="0"/>
              <a:t>Den som anropar metoden kan om möjligt skicka med data via argument. Metoden tar emot datat med hjälp av parametrar.</a:t>
            </a:r>
          </a:p>
          <a:p>
            <a:r>
              <a:rPr lang="sv-SE" dirty="0" smtClean="0"/>
              <a:t>En metod kan returnera data via </a:t>
            </a:r>
            <a:r>
              <a:rPr lang="sv-SE" u="sng" dirty="0" smtClean="0"/>
              <a:t>ett</a:t>
            </a:r>
            <a:r>
              <a:rPr lang="sv-SE" dirty="0" smtClean="0"/>
              <a:t> returvärde (”</a:t>
            </a:r>
            <a:r>
              <a:rPr lang="sv-SE" i="1" dirty="0" err="1" smtClean="0"/>
              <a:t>return</a:t>
            </a:r>
            <a:r>
              <a:rPr lang="sv-SE" i="1" dirty="0" smtClean="0"/>
              <a:t> </a:t>
            </a:r>
            <a:r>
              <a:rPr lang="sv-SE" i="1" dirty="0" err="1" smtClean="0"/>
              <a:t>value</a:t>
            </a:r>
            <a:r>
              <a:rPr lang="sv-SE" dirty="0" smtClean="0"/>
              <a:t>”)</a:t>
            </a:r>
            <a:r>
              <a:rPr lang="sv-SE" i="1" dirty="0" smtClean="0"/>
              <a:t>.</a:t>
            </a:r>
          </a:p>
          <a:p>
            <a:pPr lvl="1"/>
            <a:r>
              <a:rPr lang="sv-SE" dirty="0" smtClean="0"/>
              <a:t>I satsen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index = </a:t>
            </a:r>
            <a:r>
              <a:rPr lang="sv-SE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("123");</a:t>
            </a:r>
            <a:r>
              <a:rPr lang="sv-SE" dirty="0" smtClean="0"/>
              <a:t> returnerar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Parse</a:t>
            </a:r>
            <a:r>
              <a:rPr lang="sv-SE" dirty="0" smtClean="0"/>
              <a:t> heltalet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123</a:t>
            </a:r>
            <a:r>
              <a:rPr lang="sv-SE" dirty="0" smtClean="0"/>
              <a:t>. </a:t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Efter omstrukturering av koden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891134" cy="4619625"/>
          </a:xfrm>
        </p:spPr>
        <p:txBody>
          <a:bodyPr/>
          <a:lstStyle/>
          <a:p>
            <a:r>
              <a:rPr lang="sv-SE" dirty="0" smtClean="0"/>
              <a:t>Koden i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dirty="0" smtClean="0"/>
              <a:t>-metoden har delvis omstrukturerats till fyra nya metoder. Programmet har nu en bättre struktur.</a:t>
            </a: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dirty="0" smtClean="0"/>
              <a:t>-metoden är nu enklare att läsa och kod som läser in en bokstavs index är inte längre dubblerad utan har placerats i en egen metod,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ReadCharacterIndex</a:t>
            </a:r>
            <a:r>
              <a:rPr lang="sv-SE" dirty="0" smtClean="0"/>
              <a:t>, som returnerar ett värde.</a:t>
            </a:r>
          </a:p>
          <a:p>
            <a:r>
              <a:rPr lang="sv-SE" dirty="0" smtClean="0"/>
              <a:t>De fyra nya metoderna har olika signaturer, d.v.s. namn och parameterlistor.</a:t>
            </a:r>
            <a:endParaRPr lang="sv-S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04703">
            <a:off x="4361791" y="-282918"/>
            <a:ext cx="4466667" cy="580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/>
          <p:cNvSpPr/>
          <p:nvPr/>
        </p:nvSpPr>
        <p:spPr bwMode="auto">
          <a:xfrm>
            <a:off x="3868110" y="342735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 11"/>
          <p:cNvSpPr/>
          <p:nvPr/>
        </p:nvSpPr>
        <p:spPr bwMode="auto">
          <a:xfrm>
            <a:off x="3335256" y="251953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 14"/>
          <p:cNvSpPr/>
          <p:nvPr/>
        </p:nvSpPr>
        <p:spPr bwMode="auto">
          <a:xfrm>
            <a:off x="2341917" y="522984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 16"/>
          <p:cNvSpPr/>
          <p:nvPr/>
        </p:nvSpPr>
        <p:spPr bwMode="auto">
          <a:xfrm>
            <a:off x="2210348" y="283365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metoden </a:t>
            </a:r>
            <a:r>
              <a:rPr lang="sv-SE" dirty="0" err="1" smtClean="0"/>
              <a:t>ViewIntroduction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dirty="0" smtClean="0"/>
              <a:t> är en metod som inte har några parametrar eller returnerar något data.</a:t>
            </a:r>
            <a:endParaRPr lang="sv-S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903" y="1518285"/>
            <a:ext cx="5095238" cy="386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Bildtext vänster 4"/>
          <p:cNvSpPr/>
          <p:nvPr/>
        </p:nvSpPr>
        <p:spPr bwMode="auto">
          <a:xfrm rot="21396999">
            <a:off x="5639834" y="1812536"/>
            <a:ext cx="2539066" cy="982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Här anropar </a:t>
            </a:r>
            <a:r>
              <a:rPr lang="sv-SE" sz="105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metoden </a:t>
            </a:r>
            <a:r>
              <a:rPr lang="sv-SE" sz="105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 Trots att inget data skickas till metoden måste anropet avslutas med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Bildtext vänster 5"/>
          <p:cNvSpPr/>
          <p:nvPr/>
        </p:nvSpPr>
        <p:spPr bwMode="auto">
          <a:xfrm rot="21396999">
            <a:off x="6578142" y="4444701"/>
            <a:ext cx="2539066" cy="982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Då </a:t>
            </a:r>
            <a:r>
              <a:rPr lang="sv-SE" sz="105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är klar återvänder programmet till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för att fortsätta exekveringen av koden i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Figur 6"/>
          <p:cNvCxnSpPr>
            <a:stCxn id="12" idx="6"/>
            <a:endCxn id="10" idx="0"/>
          </p:cNvCxnSpPr>
          <p:nvPr/>
        </p:nvCxnSpPr>
        <p:spPr bwMode="auto">
          <a:xfrm>
            <a:off x="3532608" y="2618213"/>
            <a:ext cx="434178" cy="809141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Figur 18"/>
          <p:cNvCxnSpPr>
            <a:stCxn id="15" idx="2"/>
            <a:endCxn id="17" idx="2"/>
          </p:cNvCxnSpPr>
          <p:nvPr/>
        </p:nvCxnSpPr>
        <p:spPr bwMode="auto">
          <a:xfrm rot="10800000">
            <a:off x="2210349" y="2932331"/>
            <a:ext cx="131569" cy="2396189"/>
          </a:xfrm>
          <a:prstGeom prst="curvedConnector3">
            <a:avLst>
              <a:gd name="adj1" fmla="val 27374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Ellips 21"/>
          <p:cNvSpPr/>
          <p:nvPr/>
        </p:nvSpPr>
        <p:spPr bwMode="auto">
          <a:xfrm>
            <a:off x="3906073" y="2693657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Ellips 22"/>
          <p:cNvSpPr/>
          <p:nvPr/>
        </p:nvSpPr>
        <p:spPr bwMode="auto">
          <a:xfrm>
            <a:off x="1587523" y="4222522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/>
          <p:cNvSpPr/>
          <p:nvPr/>
        </p:nvSpPr>
        <p:spPr bwMode="auto">
          <a:xfrm>
            <a:off x="4638819" y="443319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4171285" y="2624040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2962402" y="515799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2981057" y="2898969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 som returnerar en sträng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ReadTextRow</a:t>
            </a:r>
            <a:r>
              <a:rPr lang="sv-SE" dirty="0" smtClean="0"/>
              <a:t> skriver ut en hjälptext och returnerar den sträng användaren matar in. Variabeln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sv-SE" dirty="0" smtClean="0"/>
              <a:t> refererar till strängen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ReadTextRow</a:t>
            </a:r>
            <a:r>
              <a:rPr lang="sv-SE" dirty="0" smtClean="0"/>
              <a:t> returnerar.</a:t>
            </a:r>
            <a:endParaRPr lang="sv-S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928" y="1702526"/>
            <a:ext cx="369570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Bildtext vänster 4"/>
          <p:cNvSpPr/>
          <p:nvPr/>
        </p:nvSpPr>
        <p:spPr bwMode="auto">
          <a:xfrm rot="21396999">
            <a:off x="5672622" y="4747277"/>
            <a:ext cx="1715830" cy="6642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Det reserverade ordet </a:t>
            </a:r>
            <a:r>
              <a:rPr lang="sv-S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 returnerar här data från metoden.</a:t>
            </a:r>
            <a:endParaRPr lang="sv-SE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ildtext vänster 5"/>
          <p:cNvSpPr/>
          <p:nvPr/>
        </p:nvSpPr>
        <p:spPr bwMode="auto">
          <a:xfrm rot="21396999">
            <a:off x="5908989" y="3913627"/>
            <a:ext cx="1804796" cy="6987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 talar om att metoden returnerar data av typen </a:t>
            </a:r>
            <a:r>
              <a:rPr lang="sv-SE" sz="1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v-SE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Figur 10"/>
          <p:cNvCxnSpPr>
            <a:stCxn id="8" idx="6"/>
            <a:endCxn id="7" idx="0"/>
          </p:cNvCxnSpPr>
          <p:nvPr/>
        </p:nvCxnSpPr>
        <p:spPr bwMode="auto">
          <a:xfrm>
            <a:off x="4368637" y="2722716"/>
            <a:ext cx="368858" cy="1710477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Figur 18"/>
          <p:cNvCxnSpPr>
            <a:stCxn id="9" idx="2"/>
            <a:endCxn id="10" idx="2"/>
          </p:cNvCxnSpPr>
          <p:nvPr/>
        </p:nvCxnSpPr>
        <p:spPr bwMode="auto">
          <a:xfrm rot="10800000" flipH="1">
            <a:off x="2962401" y="2997645"/>
            <a:ext cx="18655" cy="2259028"/>
          </a:xfrm>
          <a:prstGeom prst="curvedConnector3">
            <a:avLst>
              <a:gd name="adj1" fmla="val -122540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Ellips 12"/>
          <p:cNvSpPr/>
          <p:nvPr/>
        </p:nvSpPr>
        <p:spPr bwMode="auto">
          <a:xfrm>
            <a:off x="4742096" y="3000634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Ellips 13"/>
          <p:cNvSpPr/>
          <p:nvPr/>
        </p:nvSpPr>
        <p:spPr bwMode="auto">
          <a:xfrm>
            <a:off x="2364763" y="403311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/>
          <p:cNvSpPr/>
          <p:nvPr/>
        </p:nvSpPr>
        <p:spPr bwMode="auto">
          <a:xfrm>
            <a:off x="3979145" y="4505030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3896967" y="265669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>
            <a:off x="2061065" y="5177592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1949092" y="3003471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 18"/>
          <p:cNvSpPr/>
          <p:nvPr/>
        </p:nvSpPr>
        <p:spPr bwMode="auto">
          <a:xfrm>
            <a:off x="4062433" y="324670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 19"/>
          <p:cNvSpPr/>
          <p:nvPr/>
        </p:nvSpPr>
        <p:spPr bwMode="auto">
          <a:xfrm>
            <a:off x="2050748" y="361246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30" y="1526586"/>
            <a:ext cx="5848350" cy="3876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 som returnerar ett heltal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ReadCharacterIndex</a:t>
            </a:r>
            <a:r>
              <a:rPr lang="sv-SE" dirty="0" smtClean="0"/>
              <a:t> skriver ut en ledtext och returnerar ett heltal.</a:t>
            </a:r>
            <a:endParaRPr lang="sv-SE" dirty="0"/>
          </a:p>
        </p:txBody>
      </p:sp>
      <p:cxnSp>
        <p:nvCxnSpPr>
          <p:cNvPr id="9" name="Figur 8"/>
          <p:cNvCxnSpPr>
            <a:stCxn id="6" idx="6"/>
            <a:endCxn id="5" idx="0"/>
          </p:cNvCxnSpPr>
          <p:nvPr/>
        </p:nvCxnSpPr>
        <p:spPr bwMode="auto">
          <a:xfrm flipH="1">
            <a:off x="4077821" y="2755373"/>
            <a:ext cx="16498" cy="1749657"/>
          </a:xfrm>
          <a:prstGeom prst="curvedConnector4">
            <a:avLst>
              <a:gd name="adj1" fmla="val -3721386"/>
              <a:gd name="adj2" fmla="val 6401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Figur 18"/>
          <p:cNvCxnSpPr>
            <a:stCxn id="7" idx="2"/>
            <a:endCxn id="8" idx="2"/>
          </p:cNvCxnSpPr>
          <p:nvPr/>
        </p:nvCxnSpPr>
        <p:spPr bwMode="auto">
          <a:xfrm rot="10800000">
            <a:off x="1949093" y="3102148"/>
            <a:ext cx="111973" cy="2174121"/>
          </a:xfrm>
          <a:prstGeom prst="curvedConnector3">
            <a:avLst>
              <a:gd name="adj1" fmla="val 89912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 10"/>
          <p:cNvSpPr/>
          <p:nvPr/>
        </p:nvSpPr>
        <p:spPr bwMode="auto">
          <a:xfrm>
            <a:off x="4951102" y="296797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" name="Ellips 11"/>
          <p:cNvSpPr/>
          <p:nvPr/>
        </p:nvSpPr>
        <p:spPr bwMode="auto">
          <a:xfrm>
            <a:off x="627403" y="412455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1" name="Figur 20"/>
          <p:cNvCxnSpPr>
            <a:stCxn id="19" idx="6"/>
            <a:endCxn id="5" idx="1"/>
          </p:cNvCxnSpPr>
          <p:nvPr/>
        </p:nvCxnSpPr>
        <p:spPr bwMode="auto">
          <a:xfrm flipH="1">
            <a:off x="4008047" y="3345379"/>
            <a:ext cx="251738" cy="1188553"/>
          </a:xfrm>
          <a:prstGeom prst="curvedConnector4">
            <a:avLst>
              <a:gd name="adj1" fmla="val -90809"/>
              <a:gd name="adj2" fmla="val 3864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Figur 18"/>
          <p:cNvCxnSpPr>
            <a:stCxn id="7" idx="2"/>
            <a:endCxn id="20" idx="2"/>
          </p:cNvCxnSpPr>
          <p:nvPr/>
        </p:nvCxnSpPr>
        <p:spPr bwMode="auto">
          <a:xfrm rot="10800000">
            <a:off x="2050749" y="3711140"/>
            <a:ext cx="10317" cy="1565129"/>
          </a:xfrm>
          <a:prstGeom prst="curvedConnector3">
            <a:avLst>
              <a:gd name="adj1" fmla="val 5101291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Ellips 31"/>
          <p:cNvSpPr/>
          <p:nvPr/>
        </p:nvSpPr>
        <p:spPr bwMode="auto">
          <a:xfrm>
            <a:off x="3692714" y="350573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Ellips 32"/>
          <p:cNvSpPr/>
          <p:nvPr/>
        </p:nvSpPr>
        <p:spPr bwMode="auto">
          <a:xfrm>
            <a:off x="1195637" y="4411933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/>
          <p:cNvSpPr/>
          <p:nvPr/>
        </p:nvSpPr>
        <p:spPr bwMode="auto">
          <a:xfrm>
            <a:off x="5448715" y="4648732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3576919" y="2506475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>
            <a:off x="4667106" y="4733455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3163937" y="255933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989" y="1494882"/>
            <a:ext cx="596265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Skicka data till en 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ViewCharInfo</a:t>
            </a:r>
            <a:r>
              <a:rPr lang="sv-SE" dirty="0" smtClean="0"/>
              <a:t> anropas skickas argument med data om strängen och vilket index användaren matat. Datat kopieras till parametrarna.</a:t>
            </a:r>
            <a:endParaRPr lang="sv-SE" dirty="0"/>
          </a:p>
        </p:txBody>
      </p:sp>
      <p:cxnSp>
        <p:nvCxnSpPr>
          <p:cNvPr id="9" name="Figur 8"/>
          <p:cNvCxnSpPr>
            <a:stCxn id="6" idx="4"/>
            <a:endCxn id="5" idx="0"/>
          </p:cNvCxnSpPr>
          <p:nvPr/>
        </p:nvCxnSpPr>
        <p:spPr bwMode="auto">
          <a:xfrm rot="16200000" flipH="1">
            <a:off x="3639041" y="2740381"/>
            <a:ext cx="1944905" cy="18717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Figur 18"/>
          <p:cNvCxnSpPr>
            <a:stCxn id="8" idx="4"/>
            <a:endCxn id="7" idx="0"/>
          </p:cNvCxnSpPr>
          <p:nvPr/>
        </p:nvCxnSpPr>
        <p:spPr bwMode="auto">
          <a:xfrm rot="16200000" flipH="1">
            <a:off x="3025813" y="2993485"/>
            <a:ext cx="1976769" cy="15031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dv402 - Inledande programmering med C# - 16x10 - l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- 16x10 - lnu</Template>
  <TotalTime>168</TotalTime>
  <Words>372</Words>
  <Application>Microsoft Office PowerPoint</Application>
  <PresentationFormat>Bildspel på skärmen (16:10)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1dv402 - Inledande programmering med C# - 16x10 - lnu</vt:lpstr>
      <vt:lpstr>Metoder</vt:lpstr>
      <vt:lpstr>Här är du nu</vt:lpstr>
      <vt:lpstr>Större och mer komplexa program kräver struktur</vt:lpstr>
      <vt:lpstr>Vad är en metod?</vt:lpstr>
      <vt:lpstr>Efter omstrukturering av koden</vt:lpstr>
      <vt:lpstr>Anrop av metoden ViewIntroduction</vt:lpstr>
      <vt:lpstr>Anrop av metod som returnerar en sträng</vt:lpstr>
      <vt:lpstr>Anrop av metod som returnerar ett heltal</vt:lpstr>
      <vt:lpstr>Skicka data till en metod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Metoder</dc:title>
  <dc:creator>Mats Loock</dc:creator>
  <cp:lastModifiedBy>Mats Loock</cp:lastModifiedBy>
  <cp:revision>32</cp:revision>
  <dcterms:created xsi:type="dcterms:W3CDTF">2010-11-30T09:26:29Z</dcterms:created>
  <dcterms:modified xsi:type="dcterms:W3CDTF">2011-09-08T11:46:00Z</dcterms:modified>
</cp:coreProperties>
</file>