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FF3300"/>
    <a:srgbClr val="DAF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85766" autoAdjust="0"/>
  </p:normalViewPr>
  <p:slideViewPr>
    <p:cSldViewPr>
      <p:cViewPr varScale="1">
        <p:scale>
          <a:sx n="158" d="100"/>
          <a:sy n="158" d="100"/>
        </p:scale>
        <p:origin x="-912" y="-7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F8D42-45E1-4972-98F2-25DD8B054058}" type="datetimeFigureOut">
              <a:rPr lang="sv-SE" smtClean="0"/>
              <a:pPr/>
              <a:t>2012-09-24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58C31-2348-4654-884E-37509E8729AA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1256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58C31-2348-4654-884E-37509E8729AA}" type="slidenum">
              <a:rPr lang="sv-SE" smtClean="0"/>
              <a:pPr/>
              <a:t>1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ildobjekt 26" descr="Lnu_Wordmark_I_Datavetenskap_150mm150dp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000" y="5205491"/>
            <a:ext cx="3061524" cy="461764"/>
          </a:xfrm>
          <a:prstGeom prst="rect">
            <a:avLst/>
          </a:prstGeom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0" y="1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1DV402 – Inledande programmering med C#</a:t>
            </a:r>
          </a:p>
          <a:p>
            <a:pPr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  <a:endParaRPr lang="sv-SE" noProof="0" dirty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(8)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779167" y="5512764"/>
            <a:ext cx="1585666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bIns="46800" anchor="b">
            <a:spAutoFit/>
          </a:bodyPr>
          <a:lstStyle/>
          <a:p>
            <a:pPr algn="ctr" eaLnBrk="0" hangingPunct="0">
              <a:defRPr/>
            </a:pPr>
            <a:r>
              <a:rPr lang="sv-SE" sz="700" noProof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© 2011 Mats Loock</a:t>
            </a:r>
            <a:endParaRPr lang="sv-SE" sz="700" noProof="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1DV402 – Inledande programmering med C#</a:t>
            </a:r>
          </a:p>
          <a:p>
            <a:pPr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Bildobjekt 11" descr="Lnu_Wordmark_I_Datavetenskap_150mm150dpi.png"/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000" y="5492628"/>
            <a:ext cx="1439293" cy="2170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dirty="0" smtClean="0"/>
              <a:t>Goda egenskaper</a:t>
            </a:r>
          </a:p>
        </p:txBody>
      </p:sp>
      <p:sp>
        <p:nvSpPr>
          <p:cNvPr id="2" name="Underrubrik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Du har ett problem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sv-SE" dirty="0" smtClean="0"/>
              <a:t>Du ska skriva en klass, som håller ordning på år, månad, dag, timme och minut.</a:t>
            </a:r>
          </a:p>
          <a:p>
            <a:pPr>
              <a:spcBef>
                <a:spcPts val="1200"/>
              </a:spcBef>
            </a:pPr>
            <a:r>
              <a:rPr lang="sv-SE" dirty="0" smtClean="0"/>
              <a:t>Som objektorienterad programmerare </a:t>
            </a:r>
            <a:br>
              <a:rPr lang="sv-SE" dirty="0" smtClean="0"/>
            </a:br>
            <a:r>
              <a:rPr lang="sv-SE" dirty="0" smtClean="0"/>
              <a:t>vet du att det inte är bra att låta </a:t>
            </a:r>
            <a:br>
              <a:rPr lang="sv-SE" dirty="0" smtClean="0"/>
            </a:br>
            <a:r>
              <a:rPr lang="sv-SE" dirty="0" smtClean="0"/>
              <a:t>fält vara publika – </a:t>
            </a:r>
            <a:br>
              <a:rPr lang="sv-SE" dirty="0" smtClean="0"/>
            </a:br>
            <a:r>
              <a:rPr lang="sv-SE" dirty="0" smtClean="0"/>
              <a:t>de SKA vara privata.</a:t>
            </a:r>
          </a:p>
          <a:p>
            <a:pPr>
              <a:spcBef>
                <a:spcPts val="1200"/>
              </a:spcBef>
            </a:pPr>
            <a:r>
              <a:rPr lang="sv-SE" dirty="0" smtClean="0"/>
              <a:t>Men vilka alternativ finns det </a:t>
            </a:r>
            <a:br>
              <a:rPr lang="sv-SE" dirty="0" smtClean="0"/>
            </a:br>
            <a:r>
              <a:rPr lang="sv-SE" dirty="0" smtClean="0"/>
              <a:t>om det privata data i ett fält </a:t>
            </a:r>
            <a:br>
              <a:rPr lang="sv-SE" dirty="0" smtClean="0"/>
            </a:br>
            <a:r>
              <a:rPr lang="sv-SE" dirty="0" smtClean="0"/>
              <a:t>ska kunna läsas eller ändras?</a:t>
            </a:r>
            <a:endParaRPr lang="sv-S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345332"/>
            <a:ext cx="3071332" cy="33294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Början till en klass</a:t>
            </a:r>
            <a:endParaRPr lang="sv-S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838203"/>
            <a:ext cx="3120000" cy="230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9BBB59">
                <a:shade val="45000"/>
                <a:satMod val="135000"/>
              </a:srgb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 rot="873408">
            <a:off x="6823980" y="1465914"/>
            <a:ext cx="1642739" cy="16443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6" name="Oval 15"/>
          <p:cNvSpPr/>
          <p:nvPr/>
        </p:nvSpPr>
        <p:spPr>
          <a:xfrm>
            <a:off x="3000364" y="1071550"/>
            <a:ext cx="3929088" cy="1986755"/>
          </a:xfrm>
          <a:prstGeom prst="wedgeEllipseCallout">
            <a:avLst>
              <a:gd name="adj1" fmla="val 59549"/>
              <a:gd name="adj2" fmla="val -2704"/>
            </a:avLst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tIns="90000" bIns="9000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Bra! En klass med privata fält. Du har nu början till en klass, men...</a:t>
            </a:r>
          </a:p>
        </p:txBody>
      </p:sp>
      <p:pic>
        <p:nvPicPr>
          <p:cNvPr id="17" name="Bildobjekt 16" descr="C:\Users\Mats\AppData\Local\Microsoft\Windows\Temporary Internet Files\Low\Content.IE5\AG38XHNJ\j0386108[1].jpg"/>
          <p:cNvPicPr/>
          <p:nvPr/>
        </p:nvPicPr>
        <p:blipFill>
          <a:blip r:embed="rId4" cstate="print">
            <a:duotone>
              <a:srgbClr val="C0504D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 rot="569984">
            <a:off x="6425169" y="3586185"/>
            <a:ext cx="1186838" cy="17788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</p:spPr>
      </p:pic>
      <p:sp>
        <p:nvSpPr>
          <p:cNvPr id="18" name="Oval 17"/>
          <p:cNvSpPr/>
          <p:nvPr/>
        </p:nvSpPr>
        <p:spPr>
          <a:xfrm>
            <a:off x="1714480" y="3071814"/>
            <a:ext cx="4551421" cy="2419547"/>
          </a:xfrm>
          <a:prstGeom prst="wedgeEllipseCallout">
            <a:avLst>
              <a:gd name="adj1" fmla="val 56913"/>
              <a:gd name="adj2" fmla="val -4444"/>
            </a:avLst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tIns="90000" bIns="9000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…klassen är meningslös som den är nu.</a:t>
            </a:r>
            <a:br>
              <a:rPr kumimoji="0" lang="sv-SE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</a:br>
            <a:r>
              <a:rPr kumimoji="0" lang="sv-SE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Hur har du t.ex. tänkt komma åt datat i det privata fält _hour?</a:t>
            </a:r>
            <a:endParaRPr kumimoji="0" lang="sv-SE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 bra metod?</a:t>
            </a:r>
            <a:endParaRPr lang="sv-SE" dirty="0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81075"/>
            <a:ext cx="4172381" cy="430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undad rektangulär 17"/>
          <p:cNvSpPr/>
          <p:nvPr/>
        </p:nvSpPr>
        <p:spPr bwMode="auto">
          <a:xfrm>
            <a:off x="3428992" y="2071678"/>
            <a:ext cx="3429024" cy="677820"/>
          </a:xfrm>
          <a:prstGeom prst="wedgeRoundRectCallout">
            <a:avLst>
              <a:gd name="adj1" fmla="val -41136"/>
              <a:gd name="adj2" fmla="val 7147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90000" rIns="90488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En publik åtkomstmetod som returnerar det privata fältets värde, och…</a:t>
            </a:r>
          </a:p>
        </p:txBody>
      </p:sp>
      <p:sp>
        <p:nvSpPr>
          <p:cNvPr id="19" name="Rundad rektangulär 18"/>
          <p:cNvSpPr/>
          <p:nvPr/>
        </p:nvSpPr>
        <p:spPr bwMode="auto">
          <a:xfrm>
            <a:off x="3929058" y="3000372"/>
            <a:ext cx="3429024" cy="677820"/>
          </a:xfrm>
          <a:prstGeom prst="wedgeRoundRectCallout">
            <a:avLst>
              <a:gd name="adj1" fmla="val -41136"/>
              <a:gd name="adj2" fmla="val 7147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90000" rIns="90488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…en publik modifierarmetod som skriver ett nytt värde i det privata fältet.</a:t>
            </a:r>
          </a:p>
        </p:txBody>
      </p:sp>
      <p:pic>
        <p:nvPicPr>
          <p:cNvPr id="20" name="Bildobjekt 19" descr="C:\Users\Mats\AppData\Local\Microsoft\Windows\Temporary Internet Files\Low\Content.IE5\AG38XHNJ\j0386108[1].jpg"/>
          <p:cNvPicPr/>
          <p:nvPr/>
        </p:nvPicPr>
        <p:blipFill>
          <a:blip r:embed="rId3" cstate="print">
            <a:duotone>
              <a:srgbClr val="C0504D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 rot="569984">
            <a:off x="7568177" y="3514746"/>
            <a:ext cx="1186838" cy="17788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</p:spPr>
      </p:pic>
      <p:sp>
        <p:nvSpPr>
          <p:cNvPr id="21" name="Oval 20"/>
          <p:cNvSpPr/>
          <p:nvPr/>
        </p:nvSpPr>
        <p:spPr>
          <a:xfrm>
            <a:off x="2857488" y="4074479"/>
            <a:ext cx="4551421" cy="1640521"/>
          </a:xfrm>
          <a:prstGeom prst="wedgeEllipseCallout">
            <a:avLst>
              <a:gd name="adj1" fmla="val 55651"/>
              <a:gd name="adj2" fmla="val -47100"/>
            </a:avLst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tIns="90000" bIns="9000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Nästan rätt! Nu kommer du åt det privata fältet, MEN du kan ju sätta </a:t>
            </a:r>
            <a:r>
              <a:rPr kumimoji="0" lang="sv-SE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_hour</a:t>
            </a:r>
            <a:r>
              <a:rPr kumimoji="0" lang="sv-SE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till vilket värde som helst.</a:t>
            </a:r>
            <a:endParaRPr kumimoji="0" lang="sv-SE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 något bättre metod</a:t>
            </a:r>
            <a:endParaRPr lang="sv-SE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81075"/>
            <a:ext cx="4447619" cy="412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9BBB59">
                <a:shade val="45000"/>
                <a:satMod val="135000"/>
              </a:srgb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 rot="873408">
            <a:off x="6966855" y="3680492"/>
            <a:ext cx="1642739" cy="16443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4" name="Oval 13"/>
          <p:cNvSpPr/>
          <p:nvPr/>
        </p:nvSpPr>
        <p:spPr>
          <a:xfrm>
            <a:off x="3000363" y="4357694"/>
            <a:ext cx="3929088" cy="1121170"/>
          </a:xfrm>
          <a:prstGeom prst="wedgeEllipseCallout">
            <a:avLst>
              <a:gd name="adj1" fmla="val 54280"/>
              <a:gd name="adj2" fmla="val -42250"/>
            </a:avLst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tIns="90000" bIns="9000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Bra! </a:t>
            </a:r>
            <a:r>
              <a:rPr kumimoji="0" lang="sv-SE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Nu </a:t>
            </a:r>
            <a:r>
              <a:rPr kumimoji="0" lang="sv-SE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skyddas datat i fältet.</a:t>
            </a:r>
          </a:p>
        </p:txBody>
      </p:sp>
      <p:sp>
        <p:nvSpPr>
          <p:cNvPr id="15" name="Rundad rektangulär 14"/>
          <p:cNvSpPr/>
          <p:nvPr/>
        </p:nvSpPr>
        <p:spPr bwMode="auto">
          <a:xfrm>
            <a:off x="3714744" y="1928802"/>
            <a:ext cx="3429024" cy="1154546"/>
          </a:xfrm>
          <a:prstGeom prst="wedgeRoundRectCallout">
            <a:avLst>
              <a:gd name="adj1" fmla="val -41136"/>
              <a:gd name="adj2" fmla="val 7147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90000" rIns="90488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En ”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if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”-sats kontrollerar att parametern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newHour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inte har ett orimligt värde, d.v.s. ett värde mindre än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0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eller större än </a:t>
            </a:r>
            <a:r>
              <a:rPr lang="sv-SE" sz="120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 Skulle det inträffa kastas ett undantag.</a:t>
            </a: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Det finns nackdelar med metoden</a:t>
            </a:r>
            <a:endParaRPr lang="sv-SE" dirty="0"/>
          </a:p>
        </p:txBody>
      </p:sp>
      <p:pic>
        <p:nvPicPr>
          <p:cNvPr id="16" name="Bildobjekt 15" descr="C:\Users\Mats\AppData\Local\Microsoft\Windows\Temporary Internet Files\Low\Content.IE5\AG38XHNJ\j0386108[1].jpg"/>
          <p:cNvPicPr/>
          <p:nvPr/>
        </p:nvPicPr>
        <p:blipFill>
          <a:blip r:embed="rId2" cstate="print">
            <a:duotone>
              <a:srgbClr val="C0504D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 rot="569984">
            <a:off x="7639615" y="3228995"/>
            <a:ext cx="1186838" cy="17788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981075"/>
            <a:ext cx="5871429" cy="311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undad rektangulär 17"/>
          <p:cNvSpPr/>
          <p:nvPr/>
        </p:nvSpPr>
        <p:spPr bwMode="auto">
          <a:xfrm>
            <a:off x="5429256" y="2000240"/>
            <a:ext cx="3429024" cy="916183"/>
          </a:xfrm>
          <a:prstGeom prst="wedgeRoundRectCallout">
            <a:avLst>
              <a:gd name="adj1" fmla="val -41136"/>
              <a:gd name="adj2" fmla="val 7147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90000" rIns="90488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Enklare men omöjligt! Fältet måste vara ju vara publikt  för att detta ska vara möjligt. Fält ska ju vara privata.</a:t>
            </a:r>
          </a:p>
        </p:txBody>
      </p:sp>
      <p:sp>
        <p:nvSpPr>
          <p:cNvPr id="19" name="Rundad rektangulär 18"/>
          <p:cNvSpPr/>
          <p:nvPr/>
        </p:nvSpPr>
        <p:spPr bwMode="auto">
          <a:xfrm>
            <a:off x="4572000" y="1071546"/>
            <a:ext cx="3429024" cy="677820"/>
          </a:xfrm>
          <a:prstGeom prst="wedgeRoundRectCallout">
            <a:avLst>
              <a:gd name="adj1" fmla="val -41136"/>
              <a:gd name="adj2" fmla="val 7147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90000" rIns="90488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Rätt så omständigt sätt att lägga till tre timmar på.</a:t>
            </a:r>
          </a:p>
        </p:txBody>
      </p:sp>
      <p:sp>
        <p:nvSpPr>
          <p:cNvPr id="20" name="Oval 19"/>
          <p:cNvSpPr/>
          <p:nvPr/>
        </p:nvSpPr>
        <p:spPr>
          <a:xfrm>
            <a:off x="1714480" y="3901362"/>
            <a:ext cx="5908743" cy="1640521"/>
          </a:xfrm>
          <a:prstGeom prst="wedgeEllipseCallout">
            <a:avLst>
              <a:gd name="adj1" fmla="val 52803"/>
              <a:gd name="adj2" fmla="val -46717"/>
            </a:avLst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tIns="90000" bIns="9000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Du vet väl att det finns något som heter egenskaper (</a:t>
            </a:r>
            <a:r>
              <a:rPr kumimoji="0" lang="sv-SE" sz="1600" b="1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properties</a:t>
            </a:r>
            <a:r>
              <a:rPr kumimoji="0" lang="sv-SE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). Det är ett sätt att kombinera fördelarna som ett publikt fält har med fördelarna som en modifierarmetod har.</a:t>
            </a:r>
            <a:endParaRPr kumimoji="0" lang="sv-SE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är egenskaper?</a:t>
            </a:r>
            <a:endParaRPr lang="sv-SE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 rot="223699">
            <a:off x="1892159" y="4426822"/>
            <a:ext cx="3366068" cy="117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785798"/>
            <a:ext cx="475297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undad rektangulär 17"/>
          <p:cNvSpPr/>
          <p:nvPr/>
        </p:nvSpPr>
        <p:spPr bwMode="auto">
          <a:xfrm>
            <a:off x="3000364" y="928674"/>
            <a:ext cx="3429024" cy="916183"/>
          </a:xfrm>
          <a:prstGeom prst="wedgeRoundRectCallout">
            <a:avLst>
              <a:gd name="adj1" fmla="val -41136"/>
              <a:gd name="adj2" fmla="val 7147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90000" rIns="90488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En egenskap är en blandning mellan fält och metod. En egenskap kan användas exakt på samma sätt som ett fält.</a:t>
            </a:r>
          </a:p>
        </p:txBody>
      </p:sp>
      <p:sp>
        <p:nvSpPr>
          <p:cNvPr id="19" name="Rundad rektangulär 18"/>
          <p:cNvSpPr/>
          <p:nvPr/>
        </p:nvSpPr>
        <p:spPr bwMode="auto">
          <a:xfrm>
            <a:off x="5000628" y="2143120"/>
            <a:ext cx="3643338" cy="2005843"/>
          </a:xfrm>
          <a:prstGeom prst="wedgeRoundRectCallout">
            <a:avLst>
              <a:gd name="adj1" fmla="val -71774"/>
              <a:gd name="adj2" fmla="val -7503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90000" rIns="90488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En egenskap kan innehålla två kodblock. </a:t>
            </a:r>
          </a:p>
          <a:p>
            <a:pPr marL="354013" marR="0" lvl="0" indent="-176213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9900"/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sv-SE" sz="110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sv-SE" sz="1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-metoden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skrivs kod som körs då egenskapen läses.</a:t>
            </a:r>
          </a:p>
          <a:p>
            <a:pPr marL="354013" marR="0" lvl="0" indent="-176213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9900"/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 </a:t>
            </a:r>
            <a:r>
              <a:rPr kumimoji="0" lang="sv-SE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set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-metoden skrivs kod som körs då någon tilldelar egenskapen ett nytt värde. </a:t>
            </a:r>
            <a:r>
              <a:rPr kumimoji="0" lang="sv-SE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value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är en dold parameter som innehåller datat som skickas.</a:t>
            </a:r>
          </a:p>
        </p:txBody>
      </p:sp>
      <p:pic>
        <p:nvPicPr>
          <p:cNvPr id="20" name="Bildobjekt 19" descr="C:\Users\Mats\AppData\Local\Microsoft\Windows\Temporary Internet Files\Low\Content.IE5\AG38XHNJ\j0386108[1].jpg"/>
          <p:cNvPicPr/>
          <p:nvPr/>
        </p:nvPicPr>
        <p:blipFill>
          <a:blip r:embed="rId4" cstate="print">
            <a:duotone>
              <a:srgbClr val="C0504D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 rot="569984">
            <a:off x="7862752" y="4552046"/>
            <a:ext cx="705174" cy="9800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</p:spPr>
      </p:pic>
      <p:sp>
        <p:nvSpPr>
          <p:cNvPr id="21" name="Oval 20"/>
          <p:cNvSpPr/>
          <p:nvPr/>
        </p:nvSpPr>
        <p:spPr>
          <a:xfrm>
            <a:off x="5210176" y="4416097"/>
            <a:ext cx="2637610" cy="1034612"/>
          </a:xfrm>
          <a:prstGeom prst="wedgeEllipseCallout">
            <a:avLst>
              <a:gd name="adj1" fmla="val 56220"/>
              <a:gd name="adj2" fmla="val 1803"/>
            </a:avLst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tIns="90000" bIns="9000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Klassen är inte komplett men du ska nu veta vad en egenskap är.</a:t>
            </a:r>
            <a:endParaRPr kumimoji="0" lang="sv-SE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Nu ska du kunna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sv-SE" sz="2400" dirty="0" smtClean="0"/>
              <a:t>Kapsla in fält med egenskaper.</a:t>
            </a:r>
          </a:p>
          <a:p>
            <a:pPr>
              <a:spcBef>
                <a:spcPts val="1200"/>
              </a:spcBef>
            </a:pPr>
            <a:r>
              <a:rPr lang="sv-SE" sz="2400" dirty="0" smtClean="0"/>
              <a:t>Validera data som skrivs till ett fält.</a:t>
            </a:r>
          </a:p>
          <a:p>
            <a:pPr>
              <a:spcBef>
                <a:spcPts val="1200"/>
              </a:spcBef>
            </a:pPr>
            <a:r>
              <a:rPr lang="sv-SE" sz="2400" dirty="0" smtClean="0"/>
              <a:t>Förstå nyttan med egenskaper jämfört med att använda rena åtkomst- och modifierarmetoder.</a:t>
            </a:r>
            <a:endParaRPr lang="sv-SE" sz="2400" dirty="0"/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- 16x10</Template>
  <TotalTime>1228</TotalTime>
  <Words>345</Words>
  <Application>Microsoft Office PowerPoint</Application>
  <PresentationFormat>Bildspel på skärmen (16:10)</PresentationFormat>
  <Paragraphs>30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9" baseType="lpstr">
      <vt:lpstr>lnu-gray</vt:lpstr>
      <vt:lpstr>Goda egenskaper</vt:lpstr>
      <vt:lpstr>Du har ett problem</vt:lpstr>
      <vt:lpstr>Början till en klass</vt:lpstr>
      <vt:lpstr>En bra metod?</vt:lpstr>
      <vt:lpstr>En något bättre metod</vt:lpstr>
      <vt:lpstr>Det finns nackdelar med metoden</vt:lpstr>
      <vt:lpstr>Vad är egenskaper?</vt:lpstr>
      <vt:lpstr>Nu ska du kunna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Goda egenskaper</dc:title>
  <dc:creator>Mats Loock</dc:creator>
  <cp:lastModifiedBy>Mats Loock</cp:lastModifiedBy>
  <cp:revision>149</cp:revision>
  <dcterms:created xsi:type="dcterms:W3CDTF">2006-10-02T06:09:58Z</dcterms:created>
  <dcterms:modified xsi:type="dcterms:W3CDTF">2012-09-24T07:04:03Z</dcterms:modified>
</cp:coreProperties>
</file>