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sldIdLst>
    <p:sldId id="256" r:id="rId2"/>
    <p:sldId id="263" r:id="rId3"/>
    <p:sldId id="264" r:id="rId4"/>
    <p:sldId id="269" r:id="rId5"/>
    <p:sldId id="265" r:id="rId6"/>
    <p:sldId id="266" r:id="rId7"/>
    <p:sldId id="268" r:id="rId8"/>
    <p:sldId id="267" r:id="rId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06" d="100"/>
          <a:sy n="106" d="100"/>
        </p:scale>
        <p:origin x="-582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2012-11-05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2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1053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dirty="0" smtClean="0"/>
              <a:t>Kodexempel i några språk</a:t>
            </a:r>
            <a:endParaRPr lang="sv-SE" dirty="0" smtClean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9268"/>
            <a:ext cx="4896544" cy="429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ruta 3"/>
          <p:cNvSpPr txBox="1"/>
          <p:nvPr/>
        </p:nvSpPr>
        <p:spPr>
          <a:xfrm rot="20852354">
            <a:off x="315065" y="205993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41275"/>
            <a:ext cx="5184576" cy="464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332699" y="2059935"/>
            <a:ext cx="18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6180977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199651" y="233693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JavaScript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7340"/>
            <a:ext cx="604744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81029" y="2106101"/>
            <a:ext cx="2345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Pascal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273324"/>
            <a:ext cx="6240931" cy="243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340715" y="2059935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73324"/>
            <a:ext cx="58101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180415" y="2198433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Python</a:t>
            </a:r>
            <a:endParaRPr lang="sv-SE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977705"/>
            <a:ext cx="59834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gör koden?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rot="20852354">
            <a:off x="622842" y="2059935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C#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31" y="913284"/>
            <a:ext cx="636536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4845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1279</TotalTime>
  <Words>42</Words>
  <Application>Microsoft Office PowerPoint</Application>
  <PresentationFormat>Bildspel på skärmen (16:10)</PresentationFormat>
  <Paragraphs>16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lnu-gray</vt:lpstr>
      <vt:lpstr>Kodexempel i några språk</vt:lpstr>
      <vt:lpstr>Vad gör koden?</vt:lpstr>
      <vt:lpstr>Vad gör koden?</vt:lpstr>
      <vt:lpstr>Vad gör koden?</vt:lpstr>
      <vt:lpstr>Vad gör koden?</vt:lpstr>
      <vt:lpstr>Vad gör koden?</vt:lpstr>
      <vt:lpstr>Vad gör koden?</vt:lpstr>
      <vt:lpstr>Vad gör koden?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Goda egenskaper</dc:title>
  <dc:creator>Mats Loock</dc:creator>
  <cp:lastModifiedBy>Mats Loock</cp:lastModifiedBy>
  <cp:revision>155</cp:revision>
  <dcterms:created xsi:type="dcterms:W3CDTF">2006-10-02T06:09:58Z</dcterms:created>
  <dcterms:modified xsi:type="dcterms:W3CDTF">2012-11-05T08:56:41Z</dcterms:modified>
</cp:coreProperties>
</file>