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0"/>
  </p:notesMasterIdLst>
  <p:sldIdLst>
    <p:sldId id="256" r:id="rId2"/>
    <p:sldId id="263" r:id="rId3"/>
    <p:sldId id="264" r:id="rId4"/>
    <p:sldId id="269" r:id="rId5"/>
    <p:sldId id="265" r:id="rId6"/>
    <p:sldId id="266" r:id="rId7"/>
    <p:sldId id="268" r:id="rId8"/>
    <p:sldId id="267" r:id="rId9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FF3300"/>
    <a:srgbClr val="DAF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85766" autoAdjust="0"/>
  </p:normalViewPr>
  <p:slideViewPr>
    <p:cSldViewPr>
      <p:cViewPr varScale="1">
        <p:scale>
          <a:sx n="152" d="100"/>
          <a:sy n="152" d="100"/>
        </p:scale>
        <p:origin x="-1092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F8D42-45E1-4972-98F2-25DD8B054058}" type="datetimeFigureOut">
              <a:rPr lang="sv-SE" smtClean="0"/>
              <a:pPr/>
              <a:t>2013-11-04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58C31-2348-4654-884E-37509E8729AA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1256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58C31-2348-4654-884E-37509E8729AA}" type="slidenum">
              <a:rPr lang="sv-SE" smtClean="0"/>
              <a:pPr/>
              <a:t>1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(13)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10536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dirty="0" smtClean="0"/>
              <a:t>Kodexempel i några språk</a:t>
            </a:r>
          </a:p>
        </p:txBody>
      </p:sp>
      <p:sp>
        <p:nvSpPr>
          <p:cNvPr id="2" name="Underrubrik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gör koden?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769268"/>
            <a:ext cx="4896544" cy="4299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ruta 3"/>
          <p:cNvSpPr txBox="1"/>
          <p:nvPr/>
        </p:nvSpPr>
        <p:spPr>
          <a:xfrm rot="20852354">
            <a:off x="315065" y="2059935"/>
            <a:ext cx="1877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PHP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841275"/>
            <a:ext cx="5184576" cy="4642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gör koden?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 rot="20852354">
            <a:off x="332699" y="2059935"/>
            <a:ext cx="18421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261809774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gör koden?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 rot="20852354">
            <a:off x="199651" y="2336931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JavaScript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17340"/>
            <a:ext cx="6047441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648454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gör koden?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 rot="20852354">
            <a:off x="81029" y="2106101"/>
            <a:ext cx="23455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Pascal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1273324"/>
            <a:ext cx="6240931" cy="2434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648454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gör koden?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 rot="20852354">
            <a:off x="340715" y="2059935"/>
            <a:ext cx="1826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Java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73324"/>
            <a:ext cx="581013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648454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gör koden?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 rot="20852354">
            <a:off x="180415" y="2198433"/>
            <a:ext cx="2146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5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Python</a:t>
            </a:r>
            <a:endParaRPr lang="sv-SE" sz="5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1977705"/>
            <a:ext cx="5983457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648454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gör koden?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 rot="20852354">
            <a:off x="622842" y="2059935"/>
            <a:ext cx="1261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C#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931" y="913284"/>
            <a:ext cx="6365367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648454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CC-BY-NC-SA </Template>
  <TotalTime>1280</TotalTime>
  <Words>42</Words>
  <Application>Microsoft Office PowerPoint</Application>
  <PresentationFormat>Bildspel på skärmen (16:10)</PresentationFormat>
  <Paragraphs>16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9" baseType="lpstr">
      <vt:lpstr>lnu-gray</vt:lpstr>
      <vt:lpstr>Kodexempel i några språk</vt:lpstr>
      <vt:lpstr>Vad gör koden?</vt:lpstr>
      <vt:lpstr>Vad gör koden?</vt:lpstr>
      <vt:lpstr>Vad gör koden?</vt:lpstr>
      <vt:lpstr>Vad gör koden?</vt:lpstr>
      <vt:lpstr>Vad gör koden?</vt:lpstr>
      <vt:lpstr>Vad gör koden?</vt:lpstr>
      <vt:lpstr>Vad gör koden?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Goda egenskaper</dc:title>
  <dc:creator>Mats Loock</dc:creator>
  <cp:lastModifiedBy>Mats Loock</cp:lastModifiedBy>
  <cp:revision>156</cp:revision>
  <dcterms:created xsi:type="dcterms:W3CDTF">2006-10-02T06:09:58Z</dcterms:created>
  <dcterms:modified xsi:type="dcterms:W3CDTF">2013-11-04T08:22:31Z</dcterms:modified>
</cp:coreProperties>
</file>