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9" r:id="rId2"/>
    <p:sldId id="256" r:id="rId3"/>
    <p:sldId id="270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2DAF2B"/>
    <a:srgbClr val="33CC33"/>
    <a:srgbClr val="8000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20" autoAdjust="0"/>
    <p:restoredTop sz="94660"/>
  </p:normalViewPr>
  <p:slideViewPr>
    <p:cSldViewPr snapToGrid="0">
      <p:cViewPr>
        <p:scale>
          <a:sx n="125" d="100"/>
          <a:sy n="125" d="100"/>
        </p:scale>
        <p:origin x="-384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74087" y="1201341"/>
            <a:ext cx="69958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dirty="0" smtClean="0">
                <a:latin typeface="Consolas" pitchFamily="49" charset="0"/>
                <a:cs typeface="Consolas" pitchFamily="49" charset="0"/>
              </a:rPr>
              <a:t>85/2=42</a:t>
            </a:r>
            <a:endParaRPr lang="sv-SE" sz="13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6009763" y="842211"/>
            <a:ext cx="1985210" cy="31282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70" y="988874"/>
            <a:ext cx="1762125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/>
          <p:cNvSpPr txBox="1"/>
          <p:nvPr/>
        </p:nvSpPr>
        <p:spPr>
          <a:xfrm>
            <a:off x="2622884" y="39722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OBS! Heltal…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Rak pil 5"/>
          <p:cNvCxnSpPr/>
          <p:nvPr/>
        </p:nvCxnSpPr>
        <p:spPr bwMode="auto">
          <a:xfrm flipH="1" flipV="1">
            <a:off x="2406316" y="3188368"/>
            <a:ext cx="403058" cy="6580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 7"/>
          <p:cNvCxnSpPr/>
          <p:nvPr/>
        </p:nvCxnSpPr>
        <p:spPr bwMode="auto">
          <a:xfrm flipV="1">
            <a:off x="3657601" y="3188368"/>
            <a:ext cx="355407" cy="662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462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5381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2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420561" y="2424978"/>
            <a:ext cx="3219586" cy="814407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ett heltal läses in från tangentbordet med hjälp av objektet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.ReadLine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2948"/>
              <a:gd name="adj2" fmla="val -8034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numberOfParticipants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14286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5701145" y="2383424"/>
            <a:ext cx="2969973" cy="1291134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För att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flyttalsoperation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ska ske typomvandlas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till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innan divisionen. Resultatet av divisionen blir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som tilldelas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30.8181818181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4859561" y="2588304"/>
            <a:ext cx="3591712" cy="1137900"/>
          </a:xfrm>
          <a:prstGeom prst="wedgeRoundRectCallout">
            <a:avLst>
              <a:gd name="adj1" fmla="val -51468"/>
              <a:gd name="adj2" fmla="val 7966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 metoden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kan formaterade utskrifter göras.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{0:f1}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ser till att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är ett flyttal, skrivs ut med en decimal.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1800" dirty="0" smtClean="0"/>
              <a:t>Klassen </a:t>
            </a:r>
            <a:r>
              <a:rPr lang="sv-SE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800" dirty="0" smtClean="0"/>
              <a:t> i </a:t>
            </a:r>
            <a:r>
              <a:rPr lang="sv-SE" sz="1800" dirty="0" smtClean="0"/>
              <a:t>namnrymden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sv-SE" sz="1800" dirty="0" smtClean="0"/>
              <a:t> har statiska metoder för att läsa text från tangentbordet, så väl som statiska metoder för att skriva text till konsolfönstret.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läser in en rad med text.</a:t>
            </a:r>
          </a:p>
          <a:p>
            <a:pPr lvl="1">
              <a:spcBef>
                <a:spcPts val="600"/>
              </a:spcBef>
            </a:pPr>
            <a:r>
              <a:rPr lang="sv-SE" dirty="0" smtClean="0"/>
              <a:t>Den inlästa raden kan t.ex. tolkas till ett…</a:t>
            </a:r>
          </a:p>
          <a:p>
            <a:pPr lvl="2"/>
            <a:r>
              <a:rPr lang="sv-SE" dirty="0" smtClean="0"/>
              <a:t>…heltal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.ToInt32()</a:t>
            </a:r>
            <a:r>
              <a:rPr lang="sv-SE" dirty="0" smtClean="0"/>
              <a:t>.</a:t>
            </a:r>
          </a:p>
          <a:p>
            <a:pPr lvl="2"/>
            <a:r>
              <a:rPr lang="sv-SE" dirty="0" smtClean="0"/>
              <a:t>…flyttal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err="1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.ToDouble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kan du skapa formaterade utskrifter, t.ex. kan en variabels värde presenteras som en valuta. Du kan också specificera hur många decimaler ett flyttal ska presenteras med.</a:t>
            </a:r>
          </a:p>
        </p:txBody>
      </p:sp>
      <p:sp>
        <p:nvSpPr>
          <p:cNvPr id="6" name="Rundad rektangulär 5"/>
          <p:cNvSpPr/>
          <p:nvPr/>
        </p:nvSpPr>
        <p:spPr bwMode="auto">
          <a:xfrm>
            <a:off x="6354863" y="1702882"/>
            <a:ext cx="2128727" cy="848459"/>
          </a:xfrm>
          <a:prstGeom prst="wedgeRoundRectCallout">
            <a:avLst>
              <a:gd name="adj1" fmla="val -69965"/>
              <a:gd name="adj2" fmla="val 3505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1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är egentligen ingen större skillnad mellan de olika metoderna, så vilken du använder spelar ingen roll.</a:t>
            </a:r>
            <a:endParaRPr lang="sv-SE" sz="11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05" y="3902546"/>
            <a:ext cx="4640000" cy="89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Inmatning och formaterad utmatning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Inmatning och foraterad utmatning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8847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Beräkning av medelvärde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343607" y="817563"/>
            <a:ext cx="6394581" cy="4619625"/>
          </a:xfrm>
        </p:spPr>
        <p:txBody>
          <a:bodyPr/>
          <a:lstStyle/>
          <a:p>
            <a:r>
              <a:rPr lang="sv-SE" dirty="0"/>
              <a:t>Problem</a:t>
            </a:r>
          </a:p>
          <a:p>
            <a:pPr lvl="1"/>
            <a:r>
              <a:rPr lang="sv-SE" dirty="0"/>
              <a:t>Skriv ett C#-program som beräknar medelpoängen studenter uppnått på en tentamen. Användaren ska kunna mata in det totala poängantalet samt antal studenter. Medelvärdet ska presenteras med en decimals noggrannhet.</a:t>
            </a:r>
          </a:p>
          <a:p>
            <a:r>
              <a:rPr lang="sv-SE" dirty="0"/>
              <a:t>Analys</a:t>
            </a:r>
          </a:p>
          <a:p>
            <a:pPr lvl="1"/>
            <a:r>
              <a:rPr lang="sv-SE" dirty="0"/>
              <a:t>För att beräkna medelvärdet krävs att användaren matar in summan av alla poäng samt hur många studenter som skrivit tentamen. Därefter kan beräkning och presentation av resultat ske.</a:t>
            </a:r>
          </a:p>
          <a:p>
            <a:r>
              <a:rPr lang="sv-SE" dirty="0"/>
              <a:t>Algoritm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summan av studenternas poäng.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antalet studenter.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Beräkna medelvärdet, medelvärde = poäng / antal.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Presentera medelvärdet med en decimal.</a:t>
            </a:r>
          </a:p>
          <a:p>
            <a:endParaRPr lang="sv-S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588" y="923396"/>
            <a:ext cx="962025" cy="1946011"/>
          </a:xfrm>
          <a:prstGeom prst="rect">
            <a:avLst/>
          </a:prstGeom>
          <a:noFill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1"/>
            <a:ext cx="5280000" cy="439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inmatning från tangentbordet, typomvandling och formaterad utmatning.</a:t>
            </a:r>
          </a:p>
          <a:p>
            <a:pPr>
              <a:spcBef>
                <a:spcPct val="50000"/>
              </a:spcBef>
            </a:pPr>
            <a:r>
              <a:rPr lang="sv-SE" sz="1800" dirty="0"/>
              <a:t>Lägg märke till namngivningen av variablerna. </a:t>
            </a:r>
            <a:r>
              <a:rPr lang="sv-SE" sz="1800" dirty="0" smtClean="0"/>
              <a:t>Då du använder </a:t>
            </a:r>
            <a:r>
              <a:rPr lang="sv-SE" sz="1800" dirty="0"/>
              <a:t>väl valda namn blir koden enklare att läsa och förstå.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3825847" y="1584106"/>
            <a:ext cx="3439590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Tre variabler deklareras och initieras. Två heltalsvariabler och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flyttalsvariabel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undad rektangulär 8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satserna exekverats har variablerna deklarerats och initierats till värdena.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undad rektangulär 23"/>
          <p:cNvSpPr/>
          <p:nvPr/>
        </p:nvSpPr>
        <p:spPr bwMode="auto">
          <a:xfrm>
            <a:off x="5018225" y="1820488"/>
            <a:ext cx="2969973" cy="1052770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rad med text skrivs ut i kommandofönstret. Ingen ny rad skapas och markören står kvar direkt efter texten.</a:t>
            </a: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08263" y="363986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4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40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undad rektangulär 24"/>
          <p:cNvSpPr/>
          <p:nvPr/>
        </p:nvSpPr>
        <p:spPr bwMode="auto">
          <a:xfrm>
            <a:off x="5018225" y="1737360"/>
            <a:ext cx="2969973" cy="1410315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 klassen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för att läsa in en sträng från tangentbordet.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tolkar strängen till ett heltal.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678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1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262857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4362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193790" y="1664208"/>
            <a:ext cx="2969973" cy="1614626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en rad skrivs ut.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OBS!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Raden kommer att skrivas ut på en ny rad eftersom användaren var tvungen att trycka på </a:t>
            </a:r>
            <a:r>
              <a:rPr lang="sv-SE" sz="14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för att mata in ett heltal på raden innan.</a:t>
            </a:r>
            <a:endParaRPr lang="sv-SE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22117" y="378838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588</TotalTime>
  <Words>543</Words>
  <Application>Microsoft Office PowerPoint</Application>
  <PresentationFormat>Bildspel på skärmen (16:10)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lnu-gray</vt:lpstr>
      <vt:lpstr>PowerPoint-presentation</vt:lpstr>
      <vt:lpstr>Inmatning och formaterad utmatning</vt:lpstr>
      <vt:lpstr>Upphovsrätt för detta verk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Inmatning och formaterad utmatning</dc:title>
  <dc:creator>Mats Loock</dc:creator>
  <cp:lastModifiedBy>Mats Loock</cp:lastModifiedBy>
  <cp:revision>100</cp:revision>
  <dcterms:created xsi:type="dcterms:W3CDTF">2005-06-30T06:36:58Z</dcterms:created>
  <dcterms:modified xsi:type="dcterms:W3CDTF">2013-09-05T05:54:37Z</dcterms:modified>
</cp:coreProperties>
</file>