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69" r:id="rId2"/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2DAF2B"/>
    <a:srgbClr val="33CC33"/>
    <a:srgbClr val="8000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892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-912" y="-7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(11)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/>
        </p:nvSpPr>
        <p:spPr>
          <a:xfrm>
            <a:off x="1074087" y="1201341"/>
            <a:ext cx="699582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800" dirty="0" smtClean="0">
                <a:latin typeface="Consolas" pitchFamily="49" charset="0"/>
                <a:cs typeface="Consolas" pitchFamily="49" charset="0"/>
              </a:rPr>
              <a:t>85/2=42</a:t>
            </a:r>
            <a:endParaRPr lang="sv-SE" sz="13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6009763" y="842211"/>
            <a:ext cx="1985210" cy="31282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Liftarens guide till galax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70" y="988874"/>
            <a:ext cx="1762125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/>
          <p:cNvSpPr txBox="1"/>
          <p:nvPr/>
        </p:nvSpPr>
        <p:spPr>
          <a:xfrm>
            <a:off x="2622884" y="397224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OBS! Heltal…</a:t>
            </a:r>
            <a:endParaRPr lang="sv-S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Rak pil 5"/>
          <p:cNvCxnSpPr/>
          <p:nvPr/>
        </p:nvCxnSpPr>
        <p:spPr bwMode="auto">
          <a:xfrm flipH="1" flipV="1">
            <a:off x="2406316" y="3188368"/>
            <a:ext cx="403058" cy="6580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 7"/>
          <p:cNvCxnSpPr/>
          <p:nvPr/>
        </p:nvCxnSpPr>
        <p:spPr bwMode="auto">
          <a:xfrm flipV="1">
            <a:off x="3657601" y="3188368"/>
            <a:ext cx="355407" cy="662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462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314286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5701145" y="2383424"/>
            <a:ext cx="2969973" cy="1291134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För att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flyttalsoperation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ska ske typomvandlas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till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innan divisionen. Resultatet av divisionen blir ett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som tilldelas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exekverats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30.8181818181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9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25715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4859561" y="2588304"/>
            <a:ext cx="3591712" cy="1137900"/>
          </a:xfrm>
          <a:prstGeom prst="wedgeRoundRectCallout">
            <a:avLst>
              <a:gd name="adj1" fmla="val -51468"/>
              <a:gd name="adj2" fmla="val 79661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Med metoden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kan formaterade utskrifter göras.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{0:f1}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ser till att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averageScore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är ett flyttal, skrivs ut med en decimal.</a:t>
            </a:r>
            <a:endParaRPr lang="sv-SE" sz="14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Sammanfattning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sz="1800" dirty="0" smtClean="0"/>
              <a:t>Klassen </a:t>
            </a:r>
            <a:r>
              <a:rPr lang="sv-SE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800" dirty="0" smtClean="0"/>
              <a:t> i namnområdet 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sv-SE" sz="1800" dirty="0" smtClean="0"/>
              <a:t> har statiska metoder för att läsa text från tangentbordet, så väl som statiska metoder för att skriva text till konsolfönstret.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läser in en rad med text.</a:t>
            </a:r>
          </a:p>
          <a:p>
            <a:pPr lvl="1">
              <a:spcBef>
                <a:spcPts val="600"/>
              </a:spcBef>
            </a:pPr>
            <a:r>
              <a:rPr lang="sv-SE" dirty="0" smtClean="0"/>
              <a:t>Den inlästa raden kan t.ex. tolkas till ett…</a:t>
            </a:r>
          </a:p>
          <a:p>
            <a:pPr lvl="2"/>
            <a:r>
              <a:rPr lang="sv-SE" dirty="0" smtClean="0"/>
              <a:t>…heltal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.ToInt32()</a:t>
            </a:r>
            <a:r>
              <a:rPr lang="sv-SE" dirty="0" smtClean="0"/>
              <a:t>.</a:t>
            </a:r>
          </a:p>
          <a:p>
            <a:pPr lvl="2"/>
            <a:r>
              <a:rPr lang="sv-SE" dirty="0" smtClean="0"/>
              <a:t>…flyttal med </a:t>
            </a:r>
            <a:r>
              <a:rPr lang="sv-SE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 eller </a:t>
            </a:r>
            <a:r>
              <a:rPr lang="sv-SE" sz="1200" dirty="0" err="1" smtClean="0">
                <a:solidFill>
                  <a:srgbClr val="2B91AF"/>
                </a:solidFill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.ToDouble</a:t>
            </a:r>
            <a:r>
              <a:rPr lang="sv-SE" sz="1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sv-SE" sz="1800" dirty="0" smtClean="0"/>
              <a:t>Med metoden </a:t>
            </a:r>
            <a:r>
              <a:rPr lang="sv-SE" sz="1600" dirty="0" err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sv-SE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sv-SE" sz="1800" dirty="0" smtClean="0"/>
              <a:t> kan du skapa formaterade utskrifter, t.ex. kan en variabels värde presenteras som en valuta. Du kan också specificera hur många decimaler ett flyttal ska presenteras med.</a:t>
            </a:r>
          </a:p>
        </p:txBody>
      </p:sp>
      <p:sp>
        <p:nvSpPr>
          <p:cNvPr id="6" name="Rundad rektangulär 5"/>
          <p:cNvSpPr/>
          <p:nvPr/>
        </p:nvSpPr>
        <p:spPr bwMode="auto">
          <a:xfrm>
            <a:off x="6354863" y="1702882"/>
            <a:ext cx="2128727" cy="848459"/>
          </a:xfrm>
          <a:prstGeom prst="wedgeRoundRectCallout">
            <a:avLst>
              <a:gd name="adj1" fmla="val -69965"/>
              <a:gd name="adj2" fmla="val 35050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1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Det är egentligen ingen större skillnad mellan de olika metoderna, så vilken du använder spelar ingen roll.</a:t>
            </a:r>
            <a:endParaRPr lang="sv-SE" sz="11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8305" y="3902546"/>
            <a:ext cx="4640000" cy="89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Inmatning och formaterad utmatning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Beräkning av medelvärde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343607" y="817563"/>
            <a:ext cx="6394581" cy="4619625"/>
          </a:xfrm>
        </p:spPr>
        <p:txBody>
          <a:bodyPr/>
          <a:lstStyle/>
          <a:p>
            <a:r>
              <a:rPr lang="sv-SE" dirty="0"/>
              <a:t>Problem</a:t>
            </a:r>
          </a:p>
          <a:p>
            <a:pPr lvl="1"/>
            <a:r>
              <a:rPr lang="sv-SE" dirty="0"/>
              <a:t>Skriv ett C#-program som beräknar medelpoängen studenter uppnått på en tentamen. Användaren ska kunna mata in det totala poängantalet samt antal studenter. Medelvärdet ska presenteras med en decimals noggrannhet.</a:t>
            </a:r>
          </a:p>
          <a:p>
            <a:r>
              <a:rPr lang="sv-SE" dirty="0"/>
              <a:t>Analys</a:t>
            </a:r>
          </a:p>
          <a:p>
            <a:pPr lvl="1"/>
            <a:r>
              <a:rPr lang="sv-SE" dirty="0"/>
              <a:t>För att beräkna medelvärdet krävs att användaren matar in summan av alla poäng samt hur många studenter som skrivit tentamen. Därefter kan beräkning och presentation av resultat ske.</a:t>
            </a:r>
          </a:p>
          <a:p>
            <a:r>
              <a:rPr lang="sv-SE" dirty="0"/>
              <a:t>Algoritm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summan av studenternas poäng.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Fråga efter antalet studenter.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Beräkna medelvärdet, medelvärde = poäng / antal.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Presentera medelvärdet med en decimal.</a:t>
            </a:r>
          </a:p>
          <a:p>
            <a:endParaRPr lang="sv-SE" dirty="0"/>
          </a:p>
        </p:txBody>
      </p:sp>
      <p:pic>
        <p:nvPicPr>
          <p:cNvPr id="7173" name="Picture 5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4588" y="923396"/>
            <a:ext cx="962025" cy="1946011"/>
          </a:xfrm>
          <a:prstGeom prst="rect">
            <a:avLst/>
          </a:prstGeom>
          <a:noFill/>
        </p:spPr>
      </p:pic>
      <p:pic>
        <p:nvPicPr>
          <p:cNvPr id="7174" name="Picture 6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1039812" cy="262995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1"/>
            <a:ext cx="5280000" cy="439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idx="1"/>
          </p:nvPr>
        </p:nvSpPr>
        <p:spPr>
          <a:xfrm>
            <a:off x="5724526" y="817563"/>
            <a:ext cx="2962275" cy="4619625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sv-SE" sz="1800" dirty="0"/>
              <a:t>Genom att använda programmet till vänster, demonstreras inmatning från tangentbordet, typomvandling och formaterad utmatning.</a:t>
            </a:r>
          </a:p>
          <a:p>
            <a:pPr>
              <a:spcBef>
                <a:spcPct val="50000"/>
              </a:spcBef>
            </a:pPr>
            <a:r>
              <a:rPr lang="sv-SE" sz="1800" dirty="0"/>
              <a:t>Lägg märke till namngivningen av variablerna. </a:t>
            </a:r>
            <a:r>
              <a:rPr lang="sv-SE" sz="1800" dirty="0" smtClean="0"/>
              <a:t>Då du använder </a:t>
            </a:r>
            <a:r>
              <a:rPr lang="sv-SE" sz="1800" dirty="0"/>
              <a:t>väl valda namn blir koden enklare att läsa och förstå.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08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undad rektangulär 19"/>
          <p:cNvSpPr/>
          <p:nvPr/>
        </p:nvSpPr>
        <p:spPr bwMode="auto">
          <a:xfrm>
            <a:off x="3825847" y="1584106"/>
            <a:ext cx="3439590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Tre variabler deklareras och initieras. Två heltalsvariabler och en </a:t>
            </a:r>
            <a:r>
              <a:rPr lang="sv-SE" sz="1400" kern="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flyttalsvariabel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Rundad rektangulär 8"/>
          <p:cNvSpPr/>
          <p:nvPr/>
        </p:nvSpPr>
        <p:spPr bwMode="auto">
          <a:xfrm>
            <a:off x="5701145" y="5004061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satserna exekverats har variablerna deklarerats och initierats till värdena.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3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0000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undad rektangulär 23"/>
          <p:cNvSpPr/>
          <p:nvPr/>
        </p:nvSpPr>
        <p:spPr bwMode="auto">
          <a:xfrm>
            <a:off x="5018225" y="1820488"/>
            <a:ext cx="2969973" cy="1052770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rad med text skrivs ut i kommandofönstret. Ingen ny rad skapas och markören står kvar direkt efter texten.</a:t>
            </a: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08263" y="363986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8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2"/>
            <a:ext cx="5288572" cy="44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40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undad rektangulär 24"/>
          <p:cNvSpPr/>
          <p:nvPr/>
        </p:nvSpPr>
        <p:spPr bwMode="auto">
          <a:xfrm>
            <a:off x="5018225" y="1737360"/>
            <a:ext cx="2969973" cy="1410315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ReadLine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 klassen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används för att läsa in en sträng från tangentbordet.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Metoden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tolkar strängen till ett heltal.</a:t>
            </a:r>
          </a:p>
        </p:txBody>
      </p:sp>
      <p:sp>
        <p:nvSpPr>
          <p:cNvPr id="10" name="Rundad rektangulär 9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3484"/>
              <a:gd name="adj2" fmla="val -94518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totalScore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678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1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5262857" cy="443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34286" cy="1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4362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60000" cy="110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193790" y="1664208"/>
            <a:ext cx="2969973" cy="1614626"/>
          </a:xfrm>
          <a:prstGeom prst="wedgeRoundRectCallout">
            <a:avLst>
              <a:gd name="adj1" fmla="val -63274"/>
              <a:gd name="adj2" fmla="val 347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en rad skrivs ut.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OBS!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Raden kommer att skrivas ut på en ny rad eftersom användaren var tvungen att trycka på </a:t>
            </a:r>
            <a:r>
              <a:rPr lang="sv-SE" sz="14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Enter-tangenten</a:t>
            </a:r>
            <a:r>
              <a:rPr lang="sv-SE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för att mata in ett heltal på raden innan.</a:t>
            </a:r>
            <a:endParaRPr lang="sv-SE" sz="1400" kern="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undad rektangulär 6"/>
          <p:cNvSpPr/>
          <p:nvPr/>
        </p:nvSpPr>
        <p:spPr bwMode="auto">
          <a:xfrm>
            <a:off x="6922117" y="3788388"/>
            <a:ext cx="2187248" cy="439837"/>
          </a:xfrm>
          <a:prstGeom prst="wedgeRoundRectCallout">
            <a:avLst>
              <a:gd name="adj1" fmla="val -44506"/>
              <a:gd name="adj2" fmla="val 76116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satsen har exekverats skrivs  strängen ut.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Beräkning av medelvärde</a:t>
            </a:r>
          </a:p>
        </p:txBody>
      </p:sp>
      <p:pic>
        <p:nvPicPr>
          <p:cNvPr id="15381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5288572" cy="444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2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7558" y="3957159"/>
            <a:ext cx="3017143" cy="130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3551" y="4557158"/>
            <a:ext cx="3042858" cy="10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undad rektangulär 22"/>
          <p:cNvSpPr/>
          <p:nvPr/>
        </p:nvSpPr>
        <p:spPr bwMode="auto">
          <a:xfrm>
            <a:off x="5420561" y="2424978"/>
            <a:ext cx="3219586" cy="814407"/>
          </a:xfrm>
          <a:prstGeom prst="wedgeRoundRectCallout">
            <a:avLst>
              <a:gd name="adj1" fmla="val -61304"/>
              <a:gd name="adj2" fmla="val 43134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Ännu ett heltal läses in från tangentbordet med hjälp av objektet </a:t>
            </a:r>
            <a:r>
              <a:rPr lang="sv-SE" sz="1200" kern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.ReadLine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1200" kern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undad rektangulär 10"/>
          <p:cNvSpPr/>
          <p:nvPr/>
        </p:nvSpPr>
        <p:spPr bwMode="auto">
          <a:xfrm>
            <a:off x="6317672" y="5240528"/>
            <a:ext cx="2583873" cy="439837"/>
          </a:xfrm>
          <a:prstGeom prst="wedgeRoundRectCallout">
            <a:avLst>
              <a:gd name="adj1" fmla="val 2948"/>
              <a:gd name="adj2" fmla="val -80344"/>
              <a:gd name="adj3" fmla="val 16667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sv-SE" sz="10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att satsen exekverats får variabeln </a:t>
            </a:r>
            <a:r>
              <a:rPr lang="sv-SE" sz="9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numberOfParticipants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22</a:t>
            </a:r>
            <a:r>
              <a:rPr lang="sv-SE" sz="1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583</TotalTime>
  <Words>507</Words>
  <Application>Microsoft Office PowerPoint</Application>
  <PresentationFormat>Bildspel på skärmen (16:10)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lnu-gray</vt:lpstr>
      <vt:lpstr>PowerPoint-presentation</vt:lpstr>
      <vt:lpstr>Inmatning och formaterad utmatning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Beräkning av medelvärde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Inmatning och formaterad utmatning</dc:title>
  <dc:creator>Mats Loock</dc:creator>
  <cp:lastModifiedBy>Mats Loock</cp:lastModifiedBy>
  <cp:revision>96</cp:revision>
  <dcterms:created xsi:type="dcterms:W3CDTF">2005-06-30T06:36:58Z</dcterms:created>
  <dcterms:modified xsi:type="dcterms:W3CDTF">2011-09-05T07:07:58Z</dcterms:modified>
</cp:coreProperties>
</file>