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BDE6AA"/>
    <a:srgbClr val="737373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-90" y="-17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sv-SE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v-SE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212E78B-AD84-4DB9-8A2E-29ACCD326FF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73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objekt 26" descr="Lnu_Wordmark_I_Datavetenskap_150mm150dp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000" y="5205491"/>
            <a:ext cx="3061524" cy="461764"/>
          </a:xfrm>
          <a:prstGeom prst="rect">
            <a:avLst/>
          </a:prstGeom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1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 smtClean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(12)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79167" y="5512764"/>
            <a:ext cx="1585666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bIns="46800" anchor="b">
            <a:spAutoFit/>
          </a:bodyPr>
          <a:lstStyle/>
          <a:p>
            <a:pPr algn="ctr" eaLnBrk="0" hangingPunct="0">
              <a:defRPr/>
            </a:pPr>
            <a:r>
              <a:rPr lang="sv-SE" sz="700" noProof="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© 2011 Mats Loock</a:t>
            </a:r>
            <a:endParaRPr lang="sv-SE" sz="700" noProof="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1DV402 – Inledande programmering med C#</a:t>
            </a:r>
          </a:p>
          <a:p>
            <a:pPr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Bildobjekt 11" descr="Lnu_Wordmark_I_Datavetenskap_150mm150dpi.png"/>
          <p:cNvPicPr>
            <a:picLocks noChangeAspect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0000" y="5492628"/>
            <a:ext cx="1439293" cy="217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Heltalsdivision</a:t>
            </a:r>
          </a:p>
        </p:txBody>
      </p:sp>
      <p:sp>
        <p:nvSpPr>
          <p:cNvPr id="2" name="Underrubri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4456096" cy="38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200000"/>
            <a:ext cx="2946667" cy="1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undad rektangulär 29"/>
          <p:cNvSpPr/>
          <p:nvPr/>
        </p:nvSpPr>
        <p:spPr bwMode="auto">
          <a:xfrm>
            <a:off x="5040169" y="4139183"/>
            <a:ext cx="3511300" cy="576044"/>
          </a:xfrm>
          <a:prstGeom prst="wedgeRoundRectCallout">
            <a:avLst>
              <a:gd name="adj1" fmla="val -37282"/>
              <a:gd name="adj2" fmla="val 105496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36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1" name="Rundad rektangulär 30"/>
          <p:cNvSpPr/>
          <p:nvPr/>
        </p:nvSpPr>
        <p:spPr bwMode="auto">
          <a:xfrm>
            <a:off x="3606391" y="2750516"/>
            <a:ext cx="2969973" cy="81440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Återstående minuter beräknas med hjälp av den sammansatta modulusoperatorn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%=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374953" cy="382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27" name="Rundad rektangulär 26"/>
          <p:cNvSpPr/>
          <p:nvPr/>
        </p:nvSpPr>
        <p:spPr bwMode="auto">
          <a:xfrm>
            <a:off x="4484218" y="1919022"/>
            <a:ext cx="3577133" cy="1291134"/>
          </a:xfrm>
          <a:prstGeom prst="wedgeRoundRectCallout">
            <a:avLst>
              <a:gd name="adj1" fmla="val -47557"/>
              <a:gd name="adj2" fmla="val 78147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2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Console</a:t>
            </a:r>
            <a:r>
              <a:rPr lang="sv-SE" sz="1200" dirty="0" err="1" smtClean="0">
                <a:latin typeface="Consolas" pitchFamily="49" charset="0"/>
                <a:cs typeface="Consolas" pitchFamily="49" charset="0"/>
              </a:rPr>
              <a:t>.WriteLine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använder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1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{2}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och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{3}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platshållare.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{0}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ersätts med 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innehåller,  d.v.s.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123456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v-SE" sz="12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{1}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med värdet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innehåller, d.v.s.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85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o.s.v. när programmet körs.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036" y="4235325"/>
            <a:ext cx="2970952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14903" y="4671506"/>
            <a:ext cx="5180953" cy="96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 smtClean="0"/>
              <a:t>Konstanter deklareras lämpligen inte inne i en metod, utan som en del av klassdeklarationen.</a:t>
            </a:r>
            <a:br>
              <a:rPr lang="sv-SE" sz="2000" dirty="0" smtClean="0"/>
            </a:b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2000" dirty="0" smtClean="0"/>
          </a:p>
          <a:p>
            <a:pPr marL="541338" indent="-541338">
              <a:lnSpc>
                <a:spcPct val="90000"/>
              </a:lnSpc>
              <a:spcBef>
                <a:spcPts val="1200"/>
              </a:spcBef>
              <a:buClr>
                <a:srgbClr val="FF9900"/>
              </a:buClr>
              <a:buNone/>
            </a:pPr>
            <a:r>
              <a:rPr lang="sv-SE" sz="2000" dirty="0" smtClean="0"/>
              <a:t/>
            </a:r>
            <a:br>
              <a:rPr lang="sv-SE" sz="2000" dirty="0" smtClean="0"/>
            </a:br>
            <a:endParaRPr lang="sv-SE" sz="1100" dirty="0" smtClean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 smtClean="0"/>
              <a:t>Konstanters </a:t>
            </a:r>
            <a:r>
              <a:rPr lang="sv-SE" sz="2000" dirty="0"/>
              <a:t>värde går inte att ändra på.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/>
              <a:t>Division mellan två heltal ger som resultat ett heltal.</a:t>
            </a:r>
            <a:br>
              <a:rPr lang="sv-SE" sz="2000" dirty="0"/>
            </a:br>
            <a:r>
              <a:rPr lang="sv-SE" sz="1100" dirty="0"/>
              <a:t/>
            </a:r>
            <a:br>
              <a:rPr lang="sv-SE" sz="1100" dirty="0"/>
            </a:br>
            <a:r>
              <a:rPr lang="sv-SE" sz="1100" dirty="0" smtClean="0"/>
              <a:t/>
            </a:r>
            <a:br>
              <a:rPr lang="sv-SE" sz="1100" dirty="0" smtClean="0"/>
            </a:br>
            <a:endParaRPr lang="sv-SE" sz="110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sv-SE" sz="2000" dirty="0"/>
              <a:t>Genom att använda </a:t>
            </a:r>
            <a:r>
              <a:rPr lang="sv-SE" sz="2000" dirty="0" smtClean="0"/>
              <a:t>modulusoperatorn </a:t>
            </a:r>
            <a:r>
              <a:rPr lang="sv-SE" sz="2000" dirty="0"/>
              <a:t>%, kan resten av en heltalsdivision beräknas</a:t>
            </a:r>
            <a:r>
              <a:rPr lang="sv-SE" sz="2000" dirty="0" smtClean="0"/>
              <a:t>.</a:t>
            </a:r>
            <a:endParaRPr lang="sv-SE" sz="1100" dirty="0">
              <a:solidFill>
                <a:srgbClr val="737373"/>
              </a:solidFill>
              <a:latin typeface="Courier New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b="18826"/>
          <a:stretch>
            <a:fillRect/>
          </a:stretch>
        </p:blipFill>
        <p:spPr bwMode="auto">
          <a:xfrm>
            <a:off x="998029" y="1500392"/>
            <a:ext cx="5112001" cy="935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3245" y="3407096"/>
            <a:ext cx="5009144" cy="41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184" y="4591921"/>
            <a:ext cx="6048000" cy="29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många </a:t>
            </a:r>
            <a:r>
              <a:rPr lang="sv-SE" dirty="0" smtClean="0"/>
              <a:t>dagar och timmar </a:t>
            </a:r>
            <a:r>
              <a:rPr lang="sv-SE" dirty="0"/>
              <a:t>är 123456 minuter?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1187450" y="817563"/>
            <a:ext cx="7488238" cy="4619625"/>
          </a:xfrm>
          <a:noFill/>
          <a:ln/>
        </p:spPr>
        <p:txBody>
          <a:bodyPr/>
          <a:lstStyle/>
          <a:p>
            <a:pPr>
              <a:spcBef>
                <a:spcPct val="45000"/>
              </a:spcBef>
            </a:pPr>
            <a:r>
              <a:rPr lang="sv-SE" sz="1600" dirty="0"/>
              <a:t>Problem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Skriv ett </a:t>
            </a:r>
            <a:r>
              <a:rPr lang="sv-SE" sz="1400" dirty="0" smtClean="0"/>
              <a:t>C#-program </a:t>
            </a:r>
            <a:r>
              <a:rPr lang="sv-SE" sz="1400" dirty="0"/>
              <a:t>som beräknar hur många dagar och </a:t>
            </a:r>
            <a:br>
              <a:rPr lang="sv-SE" sz="1400" dirty="0"/>
            </a:br>
            <a:r>
              <a:rPr lang="sv-SE" sz="1400" dirty="0"/>
              <a:t>timmar 123456 minuter är. Återstående minuter ska också beräknas. </a:t>
            </a:r>
            <a:r>
              <a:rPr lang="sv-SE" sz="1400" dirty="0" smtClean="0"/>
              <a:t/>
            </a:r>
            <a:br>
              <a:rPr lang="sv-SE" sz="1400" dirty="0" smtClean="0"/>
            </a:br>
            <a:r>
              <a:rPr lang="sv-SE" sz="1400" dirty="0" smtClean="0"/>
              <a:t>Resultatet </a:t>
            </a:r>
            <a:r>
              <a:rPr lang="sv-SE" sz="1400" dirty="0"/>
              <a:t>ska skrivas ut i </a:t>
            </a:r>
            <a:r>
              <a:rPr lang="sv-SE" sz="1400" dirty="0" smtClean="0"/>
              <a:t>konsolfönstret</a:t>
            </a:r>
            <a:r>
              <a:rPr lang="sv-SE" sz="1400" dirty="0"/>
              <a:t>.</a:t>
            </a:r>
          </a:p>
          <a:p>
            <a:pPr>
              <a:spcBef>
                <a:spcPct val="45000"/>
              </a:spcBef>
            </a:pPr>
            <a:r>
              <a:rPr lang="sv-SE" sz="1600" dirty="0"/>
              <a:t>Analys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Det går 60 minuter på en timme.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Det går 24 </a:t>
            </a:r>
            <a:r>
              <a:rPr lang="sv-SE" sz="1400" dirty="0">
                <a:sym typeface="Wingdings 2" pitchFamily="18" charset="2"/>
              </a:rPr>
              <a:t>* 60 minuter på ett dygn.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Genom att dela 123456 med </a:t>
            </a:r>
            <a:r>
              <a:rPr lang="sv-SE" sz="1400" dirty="0"/>
              <a:t>24 </a:t>
            </a:r>
            <a:r>
              <a:rPr lang="sv-SE" sz="1400" dirty="0">
                <a:sym typeface="Wingdings 2" pitchFamily="18" charset="2"/>
              </a:rPr>
              <a:t>* 60 fås antal dagar.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Genom att dela återstående minuter med 60 fås antal timmar.</a:t>
            </a:r>
          </a:p>
          <a:p>
            <a:pPr lvl="1">
              <a:spcBef>
                <a:spcPct val="45000"/>
              </a:spcBef>
            </a:pPr>
            <a:r>
              <a:rPr lang="sv-SE" sz="1400" dirty="0">
                <a:sym typeface="Wingdings 2" pitchFamily="18" charset="2"/>
              </a:rPr>
              <a:t>Måste hålla reda antalet minuter, timmar, dagar och återstående minuter.</a:t>
            </a:r>
          </a:p>
          <a:p>
            <a:pPr>
              <a:spcBef>
                <a:spcPct val="45000"/>
              </a:spcBef>
            </a:pPr>
            <a:r>
              <a:rPr lang="sv-SE" sz="1600" dirty="0"/>
              <a:t>Algoritm</a:t>
            </a:r>
          </a:p>
          <a:p>
            <a:pPr lvl="1">
              <a:spcBef>
                <a:spcPct val="45000"/>
              </a:spcBef>
            </a:pPr>
            <a:r>
              <a:rPr lang="sv-SE" sz="1400" dirty="0"/>
              <a:t>Dela antalet minuter med 24 </a:t>
            </a:r>
            <a:r>
              <a:rPr lang="sv-SE" sz="1400" dirty="0">
                <a:sym typeface="Wingdings 2" pitchFamily="18" charset="2"/>
              </a:rPr>
              <a:t>* 60</a:t>
            </a:r>
            <a:r>
              <a:rPr lang="sv-SE" sz="1400" dirty="0"/>
              <a:t>. Beräkna återstående minuter med minuter % (24 * 60). Dela de återstående minuterna med 60 för antalet timmar. Beräkna resterande minuter som återstår efter att timmarna är borttagna med % 60.</a:t>
            </a:r>
          </a:p>
        </p:txBody>
      </p:sp>
      <p:pic>
        <p:nvPicPr>
          <p:cNvPr id="7176" name="Picture 8" descr="MCj007871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9048" y="797564"/>
            <a:ext cx="794812" cy="1927809"/>
          </a:xfrm>
          <a:prstGeom prst="rect">
            <a:avLst/>
          </a:prstGeom>
          <a:noFill/>
        </p:spPr>
      </p:pic>
      <p:pic>
        <p:nvPicPr>
          <p:cNvPr id="7177" name="Picture 9" descr="j0078625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2797969"/>
            <a:ext cx="868362" cy="2635984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sz="half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50000"/>
              </a:spcBef>
              <a:buClr>
                <a:srgbClr val="FF9900"/>
              </a:buClr>
              <a:buFont typeface="Wingdings" pitchFamily="2" charset="2"/>
              <a:buChar char="v"/>
            </a:pPr>
            <a:r>
              <a:rPr lang="sv-SE" sz="1800" dirty="0"/>
              <a:t>Genom att använda programmet till vänster, demonstreras </a:t>
            </a:r>
            <a:r>
              <a:rPr lang="sv-SE" sz="1800" dirty="0" smtClean="0"/>
              <a:t>namngivna konstanter</a:t>
            </a:r>
            <a:r>
              <a:rPr lang="sv-SE" sz="1800" dirty="0"/>
              <a:t>, heltalsdivision och </a:t>
            </a:r>
            <a:r>
              <a:rPr lang="sv-SE" sz="1800" dirty="0" err="1" smtClean="0"/>
              <a:t>modulooperatorn</a:t>
            </a:r>
            <a:r>
              <a:rPr lang="sv-SE" sz="1800" dirty="0"/>
              <a:t>.</a:t>
            </a:r>
          </a:p>
        </p:txBody>
      </p:sp>
      <p:sp>
        <p:nvSpPr>
          <p:cNvPr id="7" name="Platshållare för innehåll 6"/>
          <p:cNvSpPr>
            <a:spLocks noGrp="1"/>
          </p:cNvSpPr>
          <p:nvPr>
            <p:ph sz="half" idx="2"/>
          </p:nvPr>
        </p:nvSpPr>
        <p:spPr>
          <a:xfrm>
            <a:off x="5808268" y="817563"/>
            <a:ext cx="2878531" cy="4619625"/>
          </a:xfrm>
        </p:spPr>
        <p:txBody>
          <a:bodyPr/>
          <a:lstStyle/>
          <a:p>
            <a:r>
              <a:rPr lang="sv-SE" sz="1800" dirty="0" smtClean="0"/>
              <a:t>Genom att använda programmet till vänster, demonstreras namngivna konstanter, heltalsdivision och </a:t>
            </a:r>
            <a:r>
              <a:rPr lang="sv-SE" sz="1800" dirty="0" err="1" smtClean="0"/>
              <a:t>modulooperatorn</a:t>
            </a:r>
            <a:r>
              <a:rPr lang="sv-SE" sz="1800" dirty="0" smtClean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000" y="817563"/>
            <a:ext cx="4422286" cy="3779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368191" cy="38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Uppdelning av minuter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1288" y="4235134"/>
            <a:ext cx="2930476" cy="715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undad rektangulär 21"/>
          <p:cNvSpPr/>
          <p:nvPr/>
        </p:nvSpPr>
        <p:spPr bwMode="auto">
          <a:xfrm>
            <a:off x="4608574" y="718107"/>
            <a:ext cx="4220873" cy="1137900"/>
          </a:xfrm>
          <a:prstGeom prst="wedgeRoundRectCallout">
            <a:avLst>
              <a:gd name="adj1" fmla="val -61942"/>
              <a:gd name="adj2" fmla="val 3571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Programmet börjar med att två namngivna konstanter deklareras.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Konstanterna skapas och tilldelas värden i och med att programmet startar.</a:t>
            </a:r>
          </a:p>
        </p:txBody>
      </p:sp>
      <p:sp>
        <p:nvSpPr>
          <p:cNvPr id="24" name="Rundad rektangulär 23"/>
          <p:cNvSpPr/>
          <p:nvPr/>
        </p:nvSpPr>
        <p:spPr bwMode="auto">
          <a:xfrm>
            <a:off x="4286705" y="2228697"/>
            <a:ext cx="3679549" cy="1137900"/>
          </a:xfrm>
          <a:prstGeom prst="wedgeRoundRectCallout">
            <a:avLst>
              <a:gd name="adj1" fmla="val -53486"/>
              <a:gd name="adj2" fmla="val -83073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Konstanter måste vara en del av en klassdeklaration och kan deklareras utanför, som här, eller i metoden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Main()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konstants värde kan inte ändras.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4"/>
            <a:ext cx="4368191" cy="38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392363" y="527446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sv-SE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0"/>
            <a:ext cx="2970952" cy="1187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undad rektangulär 29"/>
          <p:cNvSpPr/>
          <p:nvPr/>
        </p:nvSpPr>
        <p:spPr bwMode="auto">
          <a:xfrm>
            <a:off x="3057751" y="1959254"/>
            <a:ext cx="2969973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Fyra variabler av typen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(heltal) deklareras och initieras.</a:t>
            </a:r>
          </a:p>
        </p:txBody>
      </p:sp>
      <p:sp>
        <p:nvSpPr>
          <p:cNvPr id="32" name="Rundad rektangulär 31"/>
          <p:cNvSpPr/>
          <p:nvPr/>
        </p:nvSpPr>
        <p:spPr bwMode="auto">
          <a:xfrm>
            <a:off x="5135270" y="3904829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satserna exekverats har variablerna deklarerats och initierats till värdena.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4"/>
            <a:ext cx="4388477" cy="3827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200001"/>
            <a:ext cx="2987143" cy="11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3116272" y="2533496"/>
            <a:ext cx="2969973" cy="576044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tilldelas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värde.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5260311" y="4200001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123456.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4"/>
            <a:ext cx="4456096" cy="38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1"/>
            <a:ext cx="3003334" cy="114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3847792" y="2312823"/>
            <a:ext cx="3182115" cy="89953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En heltalsdivision ger antalet dagar.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b="1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OBS!</a:t>
            </a:r>
            <a:r>
              <a:rPr lang="sv-SE" sz="1400" kern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Resultatet blir 85, och inte 85,7333333…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5076747" y="4157472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days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85.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4" y="817563"/>
            <a:ext cx="4435809" cy="384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0" y="4200000"/>
            <a:ext cx="2962858" cy="1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undad rektangulär 26"/>
          <p:cNvSpPr/>
          <p:nvPr/>
        </p:nvSpPr>
        <p:spPr bwMode="auto">
          <a:xfrm>
            <a:off x="4667095" y="2468881"/>
            <a:ext cx="2969973" cy="814407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Återstående minuter beräknas med modulusoperatorn </a:t>
            </a:r>
            <a:r>
              <a:rPr lang="sv-SE" sz="1200" kern="0" dirty="0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 som ger resten vid en heltalsdivision.</a:t>
            </a:r>
          </a:p>
        </p:txBody>
      </p:sp>
      <p:sp>
        <p:nvSpPr>
          <p:cNvPr id="28" name="Rundad rektangulär 27"/>
          <p:cNvSpPr/>
          <p:nvPr/>
        </p:nvSpPr>
        <p:spPr bwMode="auto">
          <a:xfrm>
            <a:off x="5157212" y="4139184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remainingMinutes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1056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817563"/>
            <a:ext cx="4456096" cy="3813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Uppdelning av minuter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0001" y="4198748"/>
            <a:ext cx="2987143" cy="116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Rundad rektangulär 27"/>
          <p:cNvSpPr/>
          <p:nvPr/>
        </p:nvSpPr>
        <p:spPr bwMode="auto">
          <a:xfrm>
            <a:off x="5069429" y="4048962"/>
            <a:ext cx="3408884" cy="576044"/>
          </a:xfrm>
          <a:prstGeom prst="wedgeRoundRectCallout">
            <a:avLst>
              <a:gd name="adj1" fmla="val -38115"/>
              <a:gd name="adj2" fmla="val 82638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u="sng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Efter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att satsen exekverats har variabeln </a:t>
            </a:r>
            <a:r>
              <a:rPr lang="sv-SE" sz="1200" kern="0" dirty="0" err="1" smtClean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hours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värdet </a:t>
            </a:r>
            <a:r>
              <a:rPr lang="sv-SE" sz="1200" kern="0" dirty="0">
                <a:solidFill>
                  <a:sysClr val="windowText" lastClr="000000"/>
                </a:solidFill>
                <a:latin typeface="Consolas" pitchFamily="49" charset="0"/>
                <a:cs typeface="Consolas" pitchFamily="49" charset="0"/>
              </a:rPr>
              <a:t>17</a:t>
            </a: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9" name="Rundad rektangulär 28"/>
          <p:cNvSpPr/>
          <p:nvPr/>
        </p:nvSpPr>
        <p:spPr bwMode="auto">
          <a:xfrm>
            <a:off x="3994096" y="3088237"/>
            <a:ext cx="3569821" cy="337681"/>
          </a:xfrm>
          <a:prstGeom prst="wedgeRoundRectCallout">
            <a:avLst>
              <a:gd name="adj1" fmla="val -58594"/>
              <a:gd name="adj2" fmla="val 40502"/>
              <a:gd name="adj3" fmla="val 16667"/>
            </a:avLst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sv-SE" sz="14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Antalet timmar beräknas – heltalsdivision!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1dv402 - Inledande programmering med C# - 16x10</Template>
  <TotalTime>554</TotalTime>
  <Words>320</Words>
  <Application>Microsoft Office PowerPoint</Application>
  <PresentationFormat>Bildspel på skärmen (16:10)</PresentationFormat>
  <Paragraphs>47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3" baseType="lpstr">
      <vt:lpstr>lnu-gray</vt:lpstr>
      <vt:lpstr>Heltalsdivision</vt:lpstr>
      <vt:lpstr>Hur många dagar och timmar är 123456 minuter?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Uppdelning av minuter</vt:lpstr>
      <vt:lpstr>Sammanfattning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Heltalsdivision</dc:title>
  <dc:creator>Mats Loock</dc:creator>
  <cp:lastModifiedBy>Mats Loock</cp:lastModifiedBy>
  <cp:revision>74</cp:revision>
  <dcterms:created xsi:type="dcterms:W3CDTF">2005-06-28T09:03:12Z</dcterms:created>
  <dcterms:modified xsi:type="dcterms:W3CDTF">2012-08-08T04:40:34Z</dcterms:modified>
</cp:coreProperties>
</file>