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>
      <p:cViewPr varScale="1">
        <p:scale>
          <a:sx n="152" d="100"/>
          <a:sy n="152" d="100"/>
        </p:scale>
        <p:origin x="-109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2013-09-30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12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dirty="0" smtClean="0"/>
              <a:t>Goda egenskaper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</a:t>
            </a:r>
            <a:r>
              <a:rPr lang="sv-SE" sz="1400" dirty="0"/>
              <a:t>fotografier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2687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Du har ett problem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Du ska skriva en klass, som håller ordning på år, månad, dag, timme och minut.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Som objektorienterad programmerare </a:t>
            </a:r>
            <a:br>
              <a:rPr lang="sv-SE" dirty="0" smtClean="0"/>
            </a:br>
            <a:r>
              <a:rPr lang="sv-SE" dirty="0" smtClean="0"/>
              <a:t>vet du att det inte är bra att låta </a:t>
            </a:r>
            <a:br>
              <a:rPr lang="sv-SE" dirty="0" smtClean="0"/>
            </a:br>
            <a:r>
              <a:rPr lang="sv-SE" dirty="0" smtClean="0"/>
              <a:t>fält vara publika – </a:t>
            </a:r>
            <a:br>
              <a:rPr lang="sv-SE" dirty="0" smtClean="0"/>
            </a:br>
            <a:r>
              <a:rPr lang="sv-SE" dirty="0" smtClean="0"/>
              <a:t>de SKA vara privata.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Men vilka alternativ finns det </a:t>
            </a:r>
            <a:br>
              <a:rPr lang="sv-SE" dirty="0" smtClean="0"/>
            </a:br>
            <a:r>
              <a:rPr lang="sv-SE" dirty="0" smtClean="0"/>
              <a:t>om det privata data i ett fält </a:t>
            </a:r>
            <a:br>
              <a:rPr lang="sv-SE" dirty="0" smtClean="0"/>
            </a:br>
            <a:r>
              <a:rPr lang="sv-SE" dirty="0" smtClean="0"/>
              <a:t>ska kunna läsas eller ändras?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45332"/>
            <a:ext cx="3071332" cy="33294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Början till en klass</a:t>
            </a:r>
            <a:endParaRPr lang="sv-S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3"/>
            <a:ext cx="3120000" cy="23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6823980" y="1465914"/>
            <a:ext cx="1642739" cy="16443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Oval 15"/>
          <p:cNvSpPr/>
          <p:nvPr/>
        </p:nvSpPr>
        <p:spPr>
          <a:xfrm>
            <a:off x="3000364" y="1071550"/>
            <a:ext cx="3929088" cy="1986755"/>
          </a:xfrm>
          <a:prstGeom prst="wedgeEllipseCallout">
            <a:avLst>
              <a:gd name="adj1" fmla="val 59549"/>
              <a:gd name="adj2" fmla="val -2704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Bra! En klass med privata fält. Du har nu början till en klass, men...</a:t>
            </a:r>
          </a:p>
        </p:txBody>
      </p:sp>
      <p:pic>
        <p:nvPicPr>
          <p:cNvPr id="17" name="Bildobjekt 16" descr="C:\Users\Mats\AppData\Local\Microsoft\Windows\Temporary Internet Files\Low\Content.IE5\AG38XHNJ\j0386108[1].jpg"/>
          <p:cNvPicPr/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6425169" y="3586185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18" name="Oval 17"/>
          <p:cNvSpPr/>
          <p:nvPr/>
        </p:nvSpPr>
        <p:spPr>
          <a:xfrm>
            <a:off x="1714480" y="3071814"/>
            <a:ext cx="4551421" cy="2419547"/>
          </a:xfrm>
          <a:prstGeom prst="wedgeEllipseCallout">
            <a:avLst>
              <a:gd name="adj1" fmla="val 56913"/>
              <a:gd name="adj2" fmla="val -4444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…klassen är meningslös som den är nu.</a:t>
            </a:r>
            <a:b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Hur har du t.ex. tänkt komma åt datat i det privata fält _hour?</a:t>
            </a:r>
            <a:endParaRPr kumimoji="0" lang="sv-S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bra metod?</a:t>
            </a:r>
            <a:endParaRPr lang="sv-SE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172381" cy="43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3428992" y="2071678"/>
            <a:ext cx="3429024" cy="677820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publik åtkomstmetod som returnerar det privata fältets värde, och…</a:t>
            </a:r>
          </a:p>
        </p:txBody>
      </p:sp>
      <p:sp>
        <p:nvSpPr>
          <p:cNvPr id="19" name="Rundad rektangulär 18"/>
          <p:cNvSpPr/>
          <p:nvPr/>
        </p:nvSpPr>
        <p:spPr bwMode="auto">
          <a:xfrm>
            <a:off x="3929058" y="3000372"/>
            <a:ext cx="3429024" cy="677820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…en publik modifierarmetod som skriver ett nytt värde i det privata fältet.</a:t>
            </a:r>
          </a:p>
        </p:txBody>
      </p:sp>
      <p:pic>
        <p:nvPicPr>
          <p:cNvPr id="20" name="Bildobjekt 19" descr="C:\Users\Mats\AppData\Local\Microsoft\Windows\Temporary Internet Files\Low\Content.IE5\AG38XHNJ\j0386108[1].jpg"/>
          <p:cNvPicPr/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568177" y="3514746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21" name="Oval 20"/>
          <p:cNvSpPr/>
          <p:nvPr/>
        </p:nvSpPr>
        <p:spPr>
          <a:xfrm>
            <a:off x="2857488" y="4074479"/>
            <a:ext cx="4551421" cy="1640521"/>
          </a:xfrm>
          <a:prstGeom prst="wedgeEllipseCallout">
            <a:avLst>
              <a:gd name="adj1" fmla="val 55651"/>
              <a:gd name="adj2" fmla="val -47100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Nästan rätt! Nu kommer du åt det privata fältet, MEN du kan ju sätta </a:t>
            </a: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_hour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till vilket värde som helst.</a:t>
            </a:r>
            <a:endParaRPr kumimoji="0" lang="sv-SE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något bättre metod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447619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6966855" y="3680492"/>
            <a:ext cx="1642739" cy="16443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Oval 13"/>
          <p:cNvSpPr/>
          <p:nvPr/>
        </p:nvSpPr>
        <p:spPr>
          <a:xfrm>
            <a:off x="3000363" y="4357694"/>
            <a:ext cx="3929088" cy="1121170"/>
          </a:xfrm>
          <a:prstGeom prst="wedgeEllipseCallout">
            <a:avLst>
              <a:gd name="adj1" fmla="val 54280"/>
              <a:gd name="adj2" fmla="val -4225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Bra! Nu skyddas datat i fältet.</a:t>
            </a:r>
          </a:p>
        </p:txBody>
      </p:sp>
      <p:sp>
        <p:nvSpPr>
          <p:cNvPr id="15" name="Rundad rektangulär 14"/>
          <p:cNvSpPr/>
          <p:nvPr/>
        </p:nvSpPr>
        <p:spPr bwMode="auto">
          <a:xfrm>
            <a:off x="3714744" y="1928802"/>
            <a:ext cx="3429024" cy="1154546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”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”-sats kontrollerar att parametern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newHour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inte har ett orimligt värde, d.v.s. ett värde mindre än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eller större än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Skulle det inträffa kastas ett undantag.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finns nackdelar med metoden</a:t>
            </a:r>
            <a:endParaRPr lang="sv-SE" dirty="0"/>
          </a:p>
        </p:txBody>
      </p:sp>
      <p:pic>
        <p:nvPicPr>
          <p:cNvPr id="16" name="Bildobjekt 15" descr="C:\Users\Mats\AppData\Local\Microsoft\Windows\Temporary Internet Files\Low\Content.IE5\AG38XHNJ\j0386108[1].jpg"/>
          <p:cNvPicPr/>
          <p:nvPr/>
        </p:nvPicPr>
        <p:blipFill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639615" y="3228995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81075"/>
            <a:ext cx="5871429" cy="31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5429256" y="2000240"/>
            <a:ext cx="3429024" cy="916183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Enklare men omöjligt! Fältet måste vara ju vara publikt  för att detta ska vara möjligt. Fält ska ju vara privata.</a:t>
            </a:r>
          </a:p>
        </p:txBody>
      </p:sp>
      <p:sp>
        <p:nvSpPr>
          <p:cNvPr id="19" name="Rundad rektangulär 18"/>
          <p:cNvSpPr/>
          <p:nvPr/>
        </p:nvSpPr>
        <p:spPr bwMode="auto">
          <a:xfrm>
            <a:off x="4572000" y="1071546"/>
            <a:ext cx="3429024" cy="677820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Rätt så omständigt sätt att lägga till tre timmar på.</a:t>
            </a:r>
          </a:p>
        </p:txBody>
      </p:sp>
      <p:sp>
        <p:nvSpPr>
          <p:cNvPr id="20" name="Oval 19"/>
          <p:cNvSpPr/>
          <p:nvPr/>
        </p:nvSpPr>
        <p:spPr>
          <a:xfrm>
            <a:off x="1714480" y="3901362"/>
            <a:ext cx="5908743" cy="1640521"/>
          </a:xfrm>
          <a:prstGeom prst="wedgeEllipseCallout">
            <a:avLst>
              <a:gd name="adj1" fmla="val 52803"/>
              <a:gd name="adj2" fmla="val -4671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Du vet väl att det finns något som heter egenskaper (</a:t>
            </a:r>
            <a:r>
              <a:rPr kumimoji="0" lang="sv-SE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). Det är ett sätt att kombinera fördelarna som ett publikt fält har med fördelarna som en modifierarmetod har.</a:t>
            </a:r>
            <a:endParaRPr kumimoji="0" lang="sv-SE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egenskaper?</a:t>
            </a:r>
            <a:endParaRPr lang="sv-SE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23699">
            <a:off x="1892159" y="4426822"/>
            <a:ext cx="3366068" cy="11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85798"/>
            <a:ext cx="47529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3000364" y="928674"/>
            <a:ext cx="3429024" cy="916183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egenskap är en blandning mellan fält och metod. En egenskap kan användas exakt på samma sätt som ett fält.</a:t>
            </a:r>
          </a:p>
        </p:txBody>
      </p:sp>
      <p:sp>
        <p:nvSpPr>
          <p:cNvPr id="19" name="Rundad rektangulär 18"/>
          <p:cNvSpPr/>
          <p:nvPr/>
        </p:nvSpPr>
        <p:spPr bwMode="auto">
          <a:xfrm>
            <a:off x="5000628" y="2143120"/>
            <a:ext cx="3643338" cy="2005843"/>
          </a:xfrm>
          <a:prstGeom prst="wedgeRoundRectCallout">
            <a:avLst>
              <a:gd name="adj1" fmla="val -71774"/>
              <a:gd name="adj2" fmla="val -75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egenskap kan innehålla två kodblock. </a:t>
            </a:r>
          </a:p>
          <a:p>
            <a:pPr marL="354013" marR="0" lvl="0" indent="-176213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sv-SE" sz="11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-metoden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skrivs kod som körs då egenskapen läses.</a:t>
            </a:r>
          </a:p>
          <a:p>
            <a:pPr marL="354013" marR="0" lvl="0" indent="-176213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-metoden skrivs kod som körs då någon tilldelar egenskapen ett nytt värde. </a:t>
            </a:r>
            <a:r>
              <a:rPr kumimoji="0" lang="sv-SE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en dold parameter som innehåller datat som skickas.</a:t>
            </a:r>
          </a:p>
        </p:txBody>
      </p:sp>
      <p:pic>
        <p:nvPicPr>
          <p:cNvPr id="20" name="Bildobjekt 19" descr="C:\Users\Mats\AppData\Local\Microsoft\Windows\Temporary Internet Files\Low\Content.IE5\AG38XHNJ\j0386108[1].jpg"/>
          <p:cNvPicPr/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862752" y="4552046"/>
            <a:ext cx="705174" cy="9800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21" name="Oval 20"/>
          <p:cNvSpPr/>
          <p:nvPr/>
        </p:nvSpPr>
        <p:spPr>
          <a:xfrm>
            <a:off x="5210176" y="4416097"/>
            <a:ext cx="2637610" cy="1034612"/>
          </a:xfrm>
          <a:prstGeom prst="wedgeEllipseCallout">
            <a:avLst>
              <a:gd name="adj1" fmla="val 56220"/>
              <a:gd name="adj2" fmla="val 1803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Klassen är inte komplett men du ska nu veta vad en egenskap är.</a:t>
            </a:r>
            <a:endParaRPr kumimoji="0" lang="sv-SE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Nu ska du kunna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2400" dirty="0" smtClean="0"/>
              <a:t>Kapsla in fält med egenskaper.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Validera data som skrivs till ett fält.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Förstå nyttan med egenskaper jämfört med att använda rena åtkomst- och modifierarmetoder.</a:t>
            </a:r>
            <a:endParaRPr lang="sv-SE" sz="2400" dirty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1230</TotalTime>
  <Words>379</Words>
  <Application>Microsoft Office PowerPoint</Application>
  <PresentationFormat>Bildspel på skärmen (16:10)</PresentationFormat>
  <Paragraphs>43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lnu-gray</vt:lpstr>
      <vt:lpstr>Goda egenskaper</vt:lpstr>
      <vt:lpstr>Upphovsrätt för detta verk</vt:lpstr>
      <vt:lpstr>Du har ett problem</vt:lpstr>
      <vt:lpstr>Början till en klass</vt:lpstr>
      <vt:lpstr>En bra metod?</vt:lpstr>
      <vt:lpstr>En något bättre metod</vt:lpstr>
      <vt:lpstr>Det finns nackdelar med metoden</vt:lpstr>
      <vt:lpstr>Vad är egenskaper?</vt:lpstr>
      <vt:lpstr>Nu ska du kunna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Goda egenskaper</dc:title>
  <dc:creator>Mats Loock</dc:creator>
  <cp:lastModifiedBy>Mats Loock</cp:lastModifiedBy>
  <cp:revision>150</cp:revision>
  <dcterms:created xsi:type="dcterms:W3CDTF">2006-10-02T06:09:58Z</dcterms:created>
  <dcterms:modified xsi:type="dcterms:W3CDTF">2013-09-30T12:19:15Z</dcterms:modified>
</cp:coreProperties>
</file>