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67" r:id="rId3"/>
    <p:sldId id="258" r:id="rId4"/>
    <p:sldId id="257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0000"/>
    <a:srgbClr val="CC0000"/>
    <a:srgbClr val="FFCC66"/>
    <a:srgbClr val="FFCC00"/>
    <a:srgbClr val="FF9933"/>
    <a:srgbClr val="FF9900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3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2014-11-17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3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4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5400" dirty="0" smtClean="0"/>
              <a:t>CRUD, </a:t>
            </a:r>
            <a:r>
              <a:rPr lang="sv-SE" sz="5400" i="1" dirty="0" smtClean="0"/>
              <a:t>Layout Pages</a:t>
            </a:r>
            <a:r>
              <a:rPr lang="sv-SE" sz="5400" dirty="0" smtClean="0"/>
              <a:t> och </a:t>
            </a:r>
            <a:r>
              <a:rPr lang="sv-SE" sz="5400" i="1" dirty="0" smtClean="0"/>
              <a:t>Partial Views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2789639" y="2298384"/>
            <a:ext cx="8685213" cy="380047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mats\AppData\Local\Temp\SNAGHTML91cd969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997" y="5127176"/>
            <a:ext cx="8365962" cy="35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sv-SE" dirty="0" smtClean="0"/>
              <a:t> , där controllerklass, metod och parameter anges, kan en länk till en </a:t>
            </a:r>
            <a:r>
              <a:rPr lang="sv-SE" i="1" dirty="0" smtClean="0"/>
              <a:t>action method</a:t>
            </a:r>
            <a:r>
              <a:rPr lang="sv-SE" dirty="0" smtClean="0"/>
              <a:t> genereras.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hur kan ett id skickas till en </a:t>
            </a:r>
            <a:r>
              <a:rPr lang="sv-SE" i="1" dirty="0" smtClean="0"/>
              <a:t>action method</a:t>
            </a:r>
            <a:r>
              <a:rPr lang="sv-SE" dirty="0" smtClean="0"/>
              <a:t> ?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000">
            <a:off x="456643" y="1089510"/>
            <a:ext cx="6628474" cy="3365754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0" h="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4671">
            <a:off x="1023704" y="2119220"/>
            <a:ext cx="6828112" cy="3355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9064" y="824597"/>
            <a:ext cx="8229600" cy="4619625"/>
          </a:xfrm>
        </p:spPr>
        <p:txBody>
          <a:bodyPr/>
          <a:lstStyle/>
          <a:p>
            <a:r>
              <a:rPr lang="sv-SE" dirty="0" smtClean="0"/>
              <a:t>Det redigerade födelsedatat postas till en </a:t>
            </a:r>
            <a:r>
              <a:rPr lang="sv-SE" i="1" dirty="0" smtClean="0"/>
              <a:t>action method</a:t>
            </a:r>
            <a:r>
              <a:rPr lang="sv-SE" dirty="0" smtClean="0"/>
              <a:t>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sv-SE" dirty="0" smtClean="0"/>
              <a:t>, som skapar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-objekt, utifrån datat i formuläret, uppdaterar objektet, sparar det i databasen och visar ett rättmeddelande. Inträffar fel visas formuläret innehållande felmeddelande(n).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Spara redigerat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1" y="3061425"/>
            <a:ext cx="4812447" cy="2164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">
            <a:off x="3586332" y="2884943"/>
            <a:ext cx="4911516" cy="29606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6037804" y="2908071"/>
            <a:ext cx="4298053" cy="19204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Bortagning av födelsedag följer i stora drag samma principer som redigering av födelsedata. MEN…</a:t>
            </a:r>
          </a:p>
          <a:p>
            <a:r>
              <a:rPr lang="sv-SE" dirty="0" smtClean="0"/>
              <a:t>…det är viktigt att födelsedata inte kan tas bort från databasen med en GET-förfrågan. Det måste åtminstone göras med en POST-förfrågan varför någon form av bekräftelseformulär är lämpligt att använda.</a:t>
            </a:r>
          </a:p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(Det är även lämpligt att användaren får ett rättmeddelande då födelsedatat tagits bort.)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Borttagning av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 15"/>
          <p:cNvSpPr/>
          <p:nvPr/>
        </p:nvSpPr>
        <p:spPr bwMode="auto">
          <a:xfrm>
            <a:off x="6318754" y="206740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">
            <a:off x="4525964" y="1252815"/>
            <a:ext cx="4427604" cy="4816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000">
            <a:off x="7395411" y="985817"/>
            <a:ext cx="2103302" cy="146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4" y="1443886"/>
            <a:ext cx="3269263" cy="2400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60000">
            <a:off x="876255" y="2669821"/>
            <a:ext cx="3200677" cy="2400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vyer, som Create och Edit, till stora delar har samma innehåll kan det gemensamma innehållet brytas ut och placeras i en partiell vy, </a:t>
            </a:r>
            <a:r>
              <a:rPr lang="sv-SE" i="1" dirty="0" smtClean="0"/>
              <a:t>partial view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Formulären för Create och Edit är lika!</a:t>
            </a:r>
            <a:endParaRPr lang="sv-SE" dirty="0"/>
          </a:p>
        </p:txBody>
      </p:sp>
      <p:cxnSp>
        <p:nvCxnSpPr>
          <p:cNvPr id="17" name="Kurva 16"/>
          <p:cNvCxnSpPr>
            <a:endCxn id="16" idx="7"/>
          </p:cNvCxnSpPr>
          <p:nvPr/>
        </p:nvCxnSpPr>
        <p:spPr bwMode="auto">
          <a:xfrm rot="10800000" flipV="1">
            <a:off x="6419825" y="1443884"/>
            <a:ext cx="1719836" cy="64086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154">
            <a:off x="182104" y="1510388"/>
            <a:ext cx="7596190" cy="2834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Rätt- och felmeddelanden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den associativa </a:t>
            </a:r>
            <a:r>
              <a:rPr lang="sv-SE" dirty="0" err="1" smtClean="0"/>
              <a:t>arrayen</a:t>
            </a:r>
            <a:r>
              <a:rPr lang="sv-SE" dirty="0" smtClean="0"/>
              <a:t> </a:t>
            </a:r>
            <a:r>
              <a:rPr lang="sv-S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TempData</a:t>
            </a:r>
            <a:r>
              <a:rPr lang="sv-SE" dirty="0" smtClean="0"/>
              <a:t> kan meddelanden lagras som behövs i samband med omdirigeringar.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06" y="1470212"/>
            <a:ext cx="4312381" cy="2354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09790">
            <a:off x="6052054" y="2728441"/>
            <a:ext cx="2339047" cy="2003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60602">
            <a:off x="963854" y="3782684"/>
            <a:ext cx="3842857" cy="1980953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31122">
            <a:off x="2263787" y="4106952"/>
            <a:ext cx="3842857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49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881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813780" y="1679045"/>
            <a:ext cx="4666667" cy="17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krävs för att…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…ge en applikation CRUD-funktionalitet? Det vill säga vad måste applikationen erbjuda för att användaren ska kunna skapa, läsa, uppdatera och ta bort data?</a:t>
            </a:r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15" y="2916996"/>
            <a:ext cx="2885714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…det finnas URL:er för att presentera, skapa, redigera och ta bort data: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…centrallagret (</a:t>
            </a:r>
            <a:r>
              <a:rPr lang="sv-SE" i="1" dirty="0" smtClean="0"/>
              <a:t>repository</a:t>
            </a:r>
            <a:r>
              <a:rPr lang="sv-SE" dirty="0" smtClean="0"/>
              <a:t>) ha funktionalitet för att:</a:t>
            </a:r>
          </a:p>
          <a:p>
            <a:pPr lvl="1"/>
            <a:r>
              <a:rPr lang="sv-SE" dirty="0" smtClean="0"/>
              <a:t>Skapa data (</a:t>
            </a:r>
            <a:r>
              <a:rPr lang="sv-SE" i="1" dirty="0" smtClean="0"/>
              <a:t>Create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Läsa data (</a:t>
            </a:r>
            <a:r>
              <a:rPr lang="sv-SE" i="1" dirty="0" smtClean="0"/>
              <a:t>Read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Uppdatera data (</a:t>
            </a:r>
            <a:r>
              <a:rPr lang="sv-SE" i="1" dirty="0" smtClean="0"/>
              <a:t>Update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Ta bort data (</a:t>
            </a:r>
            <a:r>
              <a:rPr lang="sv-SE" i="1" dirty="0" smtClean="0"/>
              <a:t>Delete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0" y="4262392"/>
            <a:ext cx="2260000" cy="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en CRUD-applikation ska…</a:t>
            </a:r>
            <a:endParaRPr lang="sv-SE" i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617"/>
              </p:ext>
            </p:extLst>
          </p:nvPr>
        </p:nvGraphicFramePr>
        <p:xfrm>
          <a:off x="912253" y="1192547"/>
          <a:ext cx="7752979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668"/>
                <a:gridCol w="592455"/>
                <a:gridCol w="5756856"/>
              </a:tblGrid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Verb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Syfte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en lista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/Birthday/Create/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tomt HTML-formulär där användaren kan fylla i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Skapar födelsedata som sparas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/Birthday/Edit/id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Sparar ändringarna av födelsedata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/Birthday/Delete/id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där användaren måste bekräfta borttagning av specificerat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födelsedata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 bort specificerat födelsedata från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5488428" y="4327892"/>
            <a:ext cx="2260000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 Page </a:t>
            </a:r>
            <a:r>
              <a:rPr lang="sv-SE" dirty="0" err="1" smtClean="0"/>
              <a:t>with</a:t>
            </a:r>
            <a:r>
              <a:rPr lang="sv-SE" dirty="0" smtClean="0"/>
              <a:t> Layout (</a:t>
            </a:r>
            <a:r>
              <a:rPr lang="sv-SE" dirty="0" err="1" smtClean="0"/>
              <a:t>Razor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en </a:t>
            </a:r>
            <a:r>
              <a:rPr lang="sv-SE" i="1" dirty="0" smtClean="0"/>
              <a:t>View Page </a:t>
            </a:r>
            <a:r>
              <a:rPr lang="sv-SE" i="1" dirty="0" err="1" smtClean="0"/>
              <a:t>with</a:t>
            </a:r>
            <a:r>
              <a:rPr lang="sv-SE" i="1" dirty="0" smtClean="0"/>
              <a:t> Layout (</a:t>
            </a:r>
            <a:r>
              <a:rPr lang="sv-SE" i="1" dirty="0" err="1" smtClean="0"/>
              <a:t>Razor</a:t>
            </a:r>
            <a:r>
              <a:rPr lang="sv-SE" i="1" dirty="0" smtClean="0"/>
              <a:t>)</a:t>
            </a:r>
            <a:r>
              <a:rPr lang="sv-SE" dirty="0" smtClean="0"/>
              <a:t> placeras kod som är gemensam för vyer och tjänar på så sätt som en mall för vyerna.</a:t>
            </a:r>
          </a:p>
          <a:p>
            <a:r>
              <a:rPr lang="sv-SE" dirty="0" smtClean="0"/>
              <a:t>En, eller flera, platshållare i en </a:t>
            </a:r>
            <a:r>
              <a:rPr lang="sv-SE" i="1" dirty="0" smtClean="0"/>
              <a:t>layout</a:t>
            </a:r>
            <a:r>
              <a:rPr lang="sv-SE" dirty="0" smtClean="0"/>
              <a:t> identifierar de delar av mallen som ska kunna förändras av en vy.</a:t>
            </a:r>
          </a:p>
          <a:p>
            <a:r>
              <a:rPr lang="sv-SE" dirty="0" smtClean="0"/>
              <a:t>Filen som innehåller mallen ska placeras i katalogen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Views\Shared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914857" y="2661846"/>
            <a:ext cx="5314286" cy="276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 13"/>
          <p:cNvSpPr/>
          <p:nvPr/>
        </p:nvSpPr>
        <p:spPr bwMode="auto">
          <a:xfrm>
            <a:off x="933368" y="2636660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0000">
            <a:off x="200564" y="1535201"/>
            <a:ext cx="3188572" cy="16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3" name="Ellips 12"/>
          <p:cNvSpPr/>
          <p:nvPr/>
        </p:nvSpPr>
        <p:spPr bwMode="auto">
          <a:xfrm>
            <a:off x="1753017" y="2879159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4502002" y="360809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7110343" y="1828505"/>
            <a:ext cx="3428572" cy="20914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0" h="0"/>
            <a:contourClr>
              <a:srgbClr val="FFFFFF"/>
            </a:contourClr>
          </a:sp3d>
        </p:spPr>
      </p:pic>
      <p:pic>
        <p:nvPicPr>
          <p:cNvPr id="8199" name="Picture 7" descr="C:\Users\mats\AppData\Local\Temp\SNAGHTML26eaf67b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2734">
            <a:off x="2980003" y="1542118"/>
            <a:ext cx="5801531" cy="81425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Vyer som använder en </a:t>
            </a:r>
            <a:r>
              <a:rPr lang="sv-SE" i="1" dirty="0" smtClean="0"/>
              <a:t>Layout Page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en vy skapas väljs vilken </a:t>
            </a:r>
            <a:r>
              <a:rPr lang="sv-SE" i="1" dirty="0" smtClean="0"/>
              <a:t>Layout Page</a:t>
            </a:r>
            <a:r>
              <a:rPr lang="sv-SE" dirty="0" smtClean="0"/>
              <a:t> som vyn ska använda.</a:t>
            </a:r>
          </a:p>
          <a:p>
            <a:r>
              <a:rPr lang="sv-SE" dirty="0" smtClean="0"/>
              <a:t>I vyn placeras HTML och kod som är specifik för vyn.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0000">
            <a:off x="1522315" y="2187342"/>
            <a:ext cx="5434286" cy="205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80000">
            <a:off x="4352849" y="1695495"/>
            <a:ext cx="2634286" cy="3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5" name="Kurva 14"/>
          <p:cNvCxnSpPr>
            <a:stCxn id="14" idx="6"/>
          </p:cNvCxnSpPr>
          <p:nvPr/>
        </p:nvCxnSpPr>
        <p:spPr bwMode="auto">
          <a:xfrm>
            <a:off x="1051780" y="2695866"/>
            <a:ext cx="653825" cy="2261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Kurva 17"/>
          <p:cNvCxnSpPr>
            <a:stCxn id="14" idx="4"/>
          </p:cNvCxnSpPr>
          <p:nvPr/>
        </p:nvCxnSpPr>
        <p:spPr bwMode="auto">
          <a:xfrm rot="16200000" flipH="1">
            <a:off x="2275633" y="1472013"/>
            <a:ext cx="895896" cy="346201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rot="479745">
            <a:off x="966205" y="4219185"/>
            <a:ext cx="8038095" cy="3961905"/>
          </a:xfrm>
          <a:prstGeom prst="rect">
            <a:avLst/>
          </a:prstGeom>
          <a:noFill/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och objekt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kan objekt anslutas till eller avskiljas från ett kontextobjekt.</a:t>
            </a:r>
          </a:p>
          <a:p>
            <a:pPr lvl="1"/>
            <a:r>
              <a:rPr lang="sv-SE" dirty="0" smtClean="0"/>
              <a:t>Kontextobjektet är </a:t>
            </a:r>
            <a:r>
              <a:rPr lang="sv-SE" dirty="0" err="1" smtClean="0"/>
              <a:t>instansierat</a:t>
            </a:r>
            <a:r>
              <a:rPr lang="sv-SE" dirty="0" smtClean="0"/>
              <a:t> från en klass som ärver från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Klassen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r>
              <a:rPr lang="sv-SE" dirty="0" smtClean="0"/>
              <a:t> ansvarar för databasanslutningen och entitetsklasserna.</a:t>
            </a:r>
          </a:p>
          <a:p>
            <a:pPr lvl="1"/>
            <a:r>
              <a:rPr lang="sv-SE" dirty="0" smtClean="0"/>
              <a:t>Typiskt är varje databastabell </a:t>
            </a:r>
            <a:r>
              <a:rPr lang="sv-SE" dirty="0" err="1" smtClean="0"/>
              <a:t>mappat</a:t>
            </a:r>
            <a:r>
              <a:rPr lang="sv-SE" dirty="0" smtClean="0"/>
              <a:t> till en entitetsklass (C#-klass).</a:t>
            </a:r>
          </a:p>
          <a:p>
            <a:r>
              <a:rPr lang="sv-SE" dirty="0" smtClean="0"/>
              <a:t>Anslutna objekt, entitetsobjekt, spåras och hanteras av kontextobjektet.</a:t>
            </a:r>
          </a:p>
          <a:p>
            <a:pPr lvl="1"/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SaveChanges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dirty="0" smtClean="0"/>
              <a:t> sparar alla ändringar persistent.</a:t>
            </a:r>
          </a:p>
          <a:p>
            <a:r>
              <a:rPr lang="sv-SE" dirty="0" smtClean="0"/>
              <a:t>Objekt som inte är anslutna till kontextobjektet spåras eller hanteras inte.</a:t>
            </a:r>
          </a:p>
          <a:p>
            <a:pPr lvl="1"/>
            <a:r>
              <a:rPr lang="sv-SE" dirty="0" smtClean="0"/>
              <a:t>Beter sig som normala objekt, d.v.s. som alla andra objekt som inte har med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att göra.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26493" y="4385059"/>
            <a:ext cx="3714286" cy="1257143"/>
          </a:xfrm>
          <a:prstGeom prst="rect">
            <a:avLst/>
          </a:prstGeom>
          <a:noFill/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2022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9" y="760766"/>
            <a:ext cx="2260000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5331621" y="2004327"/>
            <a:ext cx="4091533" cy="3990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732986" cy="4619625"/>
          </a:xfrm>
        </p:spPr>
        <p:txBody>
          <a:bodyPr/>
          <a:lstStyle/>
          <a:p>
            <a:r>
              <a:rPr lang="sv-SE" sz="1600" dirty="0" smtClean="0"/>
              <a:t>Interfacet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sz="1600" dirty="0" smtClean="0"/>
              <a:t> kompletteras med definitioner för metoder till för att hämta, ta bort och uppdatera födelsedata.</a:t>
            </a:r>
          </a:p>
          <a:p>
            <a:r>
              <a:rPr lang="sv-SE" sz="1600" dirty="0" smtClean="0"/>
              <a:t>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EFRepsoitory</a:t>
            </a:r>
            <a:r>
              <a:rPr lang="sv-SE" sz="1600" dirty="0" smtClean="0"/>
              <a:t> måste implementera metoderna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600" dirty="0"/>
              <a:t> ,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/>
              <a:t> </a:t>
            </a:r>
            <a:r>
              <a:rPr lang="sv-SE" sz="1600" dirty="0" smtClean="0"/>
              <a:t>och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DeleteBirthday</a:t>
            </a:r>
            <a:r>
              <a:rPr lang="sv-SE" sz="16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400" dirty="0"/>
              <a:t> returnerar ett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 med specificerat id. Hittas ingen post i databasen returneras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/>
              <a:t> sätter status för </a:t>
            </a:r>
            <a:r>
              <a:rPr lang="sv-SE" sz="1400" dirty="0" err="1"/>
              <a:t>entitiesobjektet</a:t>
            </a:r>
            <a:r>
              <a:rPr lang="sv-SE" sz="1400" dirty="0"/>
              <a:t> vilket markerar att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-objektet ska uppdateras. Först efter att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sv-SE" sz="1400" dirty="0"/>
              <a:t> anropas uppdateras posten i databasen.</a:t>
            </a:r>
          </a:p>
          <a:p>
            <a:pPr lvl="1"/>
            <a:r>
              <a:rPr lang="sv-SE" sz="1400" dirty="0" smtClean="0"/>
              <a:t>Metoden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DeleteBirthday</a:t>
            </a:r>
            <a:r>
              <a:rPr lang="sv-SE" sz="1400" dirty="0" smtClean="0"/>
              <a:t> anropar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  <a:r>
              <a:rPr lang="sv-SE" sz="1400" dirty="0" smtClean="0"/>
              <a:t>, som markerar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Birthday</a:t>
            </a:r>
            <a:r>
              <a:rPr lang="sv-SE" sz="1400" dirty="0" smtClean="0"/>
              <a:t>-objektet ska tas bort. Först efter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SaveChanges</a:t>
            </a:r>
            <a:r>
              <a:rPr lang="sv-SE" sz="1400" dirty="0" smtClean="0"/>
              <a:t> anropas tas posten bort i databasen.</a:t>
            </a:r>
            <a:endParaRPr lang="sv-SE" sz="1400" dirty="0"/>
          </a:p>
          <a:p>
            <a:pPr lvl="1"/>
            <a:endParaRPr lang="sv-SE" sz="1400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interface och klass för ”repository”.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 5"/>
          <p:cNvSpPr/>
          <p:nvPr/>
        </p:nvSpPr>
        <p:spPr bwMode="auto">
          <a:xfrm>
            <a:off x="2362135" y="2963993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 20"/>
          <p:cNvSpPr/>
          <p:nvPr/>
        </p:nvSpPr>
        <p:spPr bwMode="auto">
          <a:xfrm>
            <a:off x="3171758" y="3672947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 24"/>
          <p:cNvSpPr/>
          <p:nvPr/>
        </p:nvSpPr>
        <p:spPr bwMode="auto">
          <a:xfrm>
            <a:off x="2347900" y="3450810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1897727" y="2267630"/>
            <a:ext cx="3419390" cy="187773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3" name="Ellips 22"/>
          <p:cNvSpPr/>
          <p:nvPr/>
        </p:nvSpPr>
        <p:spPr bwMode="auto">
          <a:xfrm>
            <a:off x="5304704" y="348828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 15"/>
          <p:cNvSpPr/>
          <p:nvPr/>
        </p:nvSpPr>
        <p:spPr bwMode="auto">
          <a:xfrm>
            <a:off x="1134165" y="415582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 25"/>
          <p:cNvSpPr/>
          <p:nvPr/>
        </p:nvSpPr>
        <p:spPr bwMode="auto">
          <a:xfrm>
            <a:off x="1477208" y="445598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C:\Users\mats\AppData\Local\Temp\SNAGHTML8f9e7ac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-111234" y="3996815"/>
            <a:ext cx="3232684" cy="18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s\AppData\Local\Temp\SNAGHTML8fb0b5b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6002">
            <a:off x="217564" y="4286302"/>
            <a:ext cx="3270026" cy="18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0000">
            <a:off x="5096319" y="1871963"/>
            <a:ext cx="3158002" cy="4411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Födelsedatat som ska redigeras specificeras med hjälp av primärnyckelns värde, som skickas till controllermetoden så att rätt post med födelsedata kan hämtas från databasen.</a:t>
            </a:r>
          </a:p>
          <a:p>
            <a:r>
              <a:rPr lang="sv-SE" dirty="0" smtClean="0"/>
              <a:t>Födelsedatat, paketerat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utgör modellen som skickas till vyn som visar födelsedatat i ett formulär. Saknar parametern värde blir det en 400:a. Hittas inte någon post med specificerat id blir det en 404:a.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344722" cy="1012755"/>
          </a:xfrm>
        </p:spPr>
        <p:txBody>
          <a:bodyPr/>
          <a:lstStyle/>
          <a:p>
            <a:r>
              <a:rPr lang="sv-SE" dirty="0" smtClean="0"/>
              <a:t>Redigera födelsedata – från </a:t>
            </a:r>
            <a:r>
              <a:rPr lang="sv-SE" i="1" dirty="0" smtClean="0"/>
              <a:t>action method </a:t>
            </a:r>
            <a:r>
              <a:rPr lang="sv-SE" dirty="0" smtClean="0"/>
              <a:t>till formulär</a:t>
            </a:r>
            <a:endParaRPr lang="sv-SE" dirty="0"/>
          </a:p>
        </p:txBody>
      </p:sp>
      <p:cxnSp>
        <p:nvCxnSpPr>
          <p:cNvPr id="5" name="Kurva 4"/>
          <p:cNvCxnSpPr>
            <a:stCxn id="6" idx="2"/>
            <a:endCxn id="16" idx="0"/>
          </p:cNvCxnSpPr>
          <p:nvPr/>
        </p:nvCxnSpPr>
        <p:spPr bwMode="auto">
          <a:xfrm rot="10800000" flipV="1">
            <a:off x="1193371" y="3023199"/>
            <a:ext cx="1168764" cy="1132626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Kurva 23"/>
          <p:cNvCxnSpPr>
            <a:stCxn id="21" idx="7"/>
            <a:endCxn id="23" idx="2"/>
          </p:cNvCxnSpPr>
          <p:nvPr/>
        </p:nvCxnSpPr>
        <p:spPr bwMode="auto">
          <a:xfrm rot="5400000" flipH="1" flipV="1">
            <a:off x="4217368" y="2602953"/>
            <a:ext cx="142797" cy="203187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Kurva 26"/>
          <p:cNvCxnSpPr>
            <a:stCxn id="25" idx="2"/>
            <a:endCxn id="26" idx="0"/>
          </p:cNvCxnSpPr>
          <p:nvPr/>
        </p:nvCxnSpPr>
        <p:spPr bwMode="auto">
          <a:xfrm rot="10800000" flipV="1">
            <a:off x="1536414" y="3510015"/>
            <a:ext cx="811486" cy="94596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23429</TotalTime>
  <Words>742</Words>
  <Application>Microsoft Office PowerPoint</Application>
  <PresentationFormat>Bildspel på skärmen (16:10)</PresentationFormat>
  <Paragraphs>83</Paragraphs>
  <Slides>14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lnu-gray</vt:lpstr>
      <vt:lpstr>CRUD, Layout Pages och Partial Views</vt:lpstr>
      <vt:lpstr>Upphovsrätt för detta verk</vt:lpstr>
      <vt:lpstr>Vad krävs för att…</vt:lpstr>
      <vt:lpstr>I en CRUD-applikation ska…</vt:lpstr>
      <vt:lpstr>View Page with Layout (Razor)</vt:lpstr>
      <vt:lpstr>Vyer som använder en Layout Page</vt:lpstr>
      <vt:lpstr>Entity Framework och objekt</vt:lpstr>
      <vt:lpstr>Modifiering av interface och klass för ”repository”.</vt:lpstr>
      <vt:lpstr>Redigera födelsedata – från action method till formulär</vt:lpstr>
      <vt:lpstr>Men hur kan ett id skickas till en action method ?</vt:lpstr>
      <vt:lpstr>Spara redigerat födelsedata</vt:lpstr>
      <vt:lpstr>Borttagning av födelsedata</vt:lpstr>
      <vt:lpstr>Formulären för Create och Edit är lika!</vt:lpstr>
      <vt:lpstr>Rätt- och felmeddelanden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</dc:title>
  <dc:creator>Mats Loock</dc:creator>
  <cp:lastModifiedBy>Mats Loock</cp:lastModifiedBy>
  <cp:revision>689</cp:revision>
  <dcterms:created xsi:type="dcterms:W3CDTF">2010-10-22T06:49:30Z</dcterms:created>
  <dcterms:modified xsi:type="dcterms:W3CDTF">2014-11-17T08:32:54Z</dcterms:modified>
</cp:coreProperties>
</file>