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CC0000"/>
    <a:srgbClr val="FFCC66"/>
    <a:srgbClr val="FFCC00"/>
    <a:srgbClr val="FF9933"/>
    <a:srgbClr val="FF9900"/>
    <a:srgbClr val="FFFFFF"/>
    <a:srgbClr val="EAEAEA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llanmörkt format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>
        <p:scale>
          <a:sx n="125" d="100"/>
          <a:sy n="125" d="100"/>
        </p:scale>
        <p:origin x="-1230" y="-60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2013-11-16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8331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7343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(13)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5400" dirty="0" smtClean="0"/>
              <a:t>CRUD, </a:t>
            </a:r>
            <a:r>
              <a:rPr lang="sv-SE" sz="5400" i="1" dirty="0" smtClean="0"/>
              <a:t>Layout Pages</a:t>
            </a:r>
            <a:r>
              <a:rPr lang="sv-SE" sz="5400" dirty="0" smtClean="0"/>
              <a:t> </a:t>
            </a:r>
            <a:r>
              <a:rPr lang="sv-SE" sz="5400" dirty="0" smtClean="0"/>
              <a:t>och </a:t>
            </a:r>
            <a:r>
              <a:rPr lang="sv-SE" sz="5400" i="1" dirty="0" smtClean="0"/>
              <a:t>Partial Views</a:t>
            </a:r>
            <a:endParaRPr lang="sv-SE" sz="5400" i="1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36430" y="3867992"/>
            <a:ext cx="6400800" cy="1107713"/>
          </a:xfrm>
        </p:spPr>
        <p:txBody>
          <a:bodyPr/>
          <a:lstStyle/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91" y="3075826"/>
            <a:ext cx="4614286" cy="24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3621470" y="2859370"/>
            <a:ext cx="2414286" cy="24571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Bortagning av </a:t>
            </a:r>
            <a:r>
              <a:rPr lang="sv-SE" dirty="0" smtClean="0"/>
              <a:t>födelsedag </a:t>
            </a:r>
            <a:r>
              <a:rPr lang="sv-SE" dirty="0" smtClean="0"/>
              <a:t>följer i stora drag samma principer som redigering av födelsedata. MEN…</a:t>
            </a:r>
          </a:p>
          <a:p>
            <a:r>
              <a:rPr lang="sv-SE" dirty="0" smtClean="0"/>
              <a:t>…det är viktigt att </a:t>
            </a:r>
            <a:r>
              <a:rPr lang="sv-SE" dirty="0" smtClean="0"/>
              <a:t>födelsedata </a:t>
            </a:r>
            <a:r>
              <a:rPr lang="sv-SE" dirty="0" smtClean="0"/>
              <a:t>inte kan tas bort från databasen med en GET-förfrågan. Det måste åtminstone göras med en POST-förfrågan varför någon form av bekräftelseformulär är lämpligt att använda.</a:t>
            </a:r>
          </a:p>
          <a:p>
            <a:r>
              <a:rPr lang="sv-SE" dirty="0" smtClean="0"/>
              <a:t>Det är även lämpligt att användaren får ett rättmeddelande då </a:t>
            </a:r>
            <a:r>
              <a:rPr lang="sv-SE" dirty="0" smtClean="0"/>
              <a:t>födelsedatat </a:t>
            </a:r>
            <a:r>
              <a:rPr lang="sv-SE" dirty="0" smtClean="0"/>
              <a:t>tagits bort.</a:t>
            </a:r>
            <a:endParaRPr lang="sv-SE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3621470" y="2859370"/>
            <a:ext cx="2414286" cy="24571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0">
            <a:off x="5880969" y="2906995"/>
            <a:ext cx="4080953" cy="19380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">
            <a:off x="6066287" y="4474156"/>
            <a:ext cx="2495239" cy="11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Borttagning av födelsedata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3" y="1331110"/>
            <a:ext cx="7523810" cy="221904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0000">
            <a:off x="455722" y="2159114"/>
            <a:ext cx="7514286" cy="221904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Formulären för Create och Edit är lika!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Då vyer, som Create och Edit, till stora delar har samma innehåll kan det gemensamma innehållet brytas ut och placeras i en partiell vy, </a:t>
            </a:r>
            <a:r>
              <a:rPr lang="sv-SE" i="1" dirty="0" smtClean="0"/>
              <a:t>partial view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6151" name="Picture 7" descr="C:\Users\mats\AppData\Local\Temp\SNAGHTML195ff29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6305125" y="1892668"/>
            <a:ext cx="2995715" cy="37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">
            <a:off x="3738725" y="2640836"/>
            <a:ext cx="8657143" cy="388571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krävs för att…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…ge en applikation CRUD-funktionalitet? Det vill säga vad måste applikationen erbjuda för att användaren ska kunna skapa, läsa, uppdatera och ta bort data?</a:t>
            </a:r>
          </a:p>
          <a:p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827139" y="1666856"/>
            <a:ext cx="4314825" cy="18764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2375" y="2912258"/>
            <a:ext cx="3943350" cy="2333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…det finnas URL:er för att presentera, skapa, redigera och ta bort data: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r>
              <a:rPr lang="sv-SE" dirty="0" smtClean="0"/>
              <a:t>…centrallagret (</a:t>
            </a:r>
            <a:r>
              <a:rPr lang="sv-SE" i="1" dirty="0" smtClean="0"/>
              <a:t>repository</a:t>
            </a:r>
            <a:r>
              <a:rPr lang="sv-SE" dirty="0" smtClean="0"/>
              <a:t>) ha funktionalitet för att:</a:t>
            </a:r>
          </a:p>
          <a:p>
            <a:pPr lvl="1"/>
            <a:r>
              <a:rPr lang="sv-SE" dirty="0" smtClean="0"/>
              <a:t>Skapa data (</a:t>
            </a:r>
            <a:r>
              <a:rPr lang="sv-SE" i="1" dirty="0" smtClean="0"/>
              <a:t>Create</a:t>
            </a:r>
            <a:r>
              <a:rPr lang="sv-SE" dirty="0" smtClean="0"/>
              <a:t>).</a:t>
            </a:r>
          </a:p>
          <a:p>
            <a:pPr lvl="1"/>
            <a:r>
              <a:rPr lang="sv-SE" dirty="0" smtClean="0"/>
              <a:t>Läsa data (</a:t>
            </a:r>
            <a:r>
              <a:rPr lang="sv-SE" i="1" dirty="0" smtClean="0"/>
              <a:t>Read</a:t>
            </a:r>
            <a:r>
              <a:rPr lang="sv-SE" dirty="0" smtClean="0"/>
              <a:t>).</a:t>
            </a:r>
          </a:p>
          <a:p>
            <a:pPr lvl="1"/>
            <a:r>
              <a:rPr lang="sv-SE" dirty="0" smtClean="0"/>
              <a:t>Uppdatera data (</a:t>
            </a:r>
            <a:r>
              <a:rPr lang="sv-SE" i="1" dirty="0" smtClean="0"/>
              <a:t>Update</a:t>
            </a:r>
            <a:r>
              <a:rPr lang="sv-SE" dirty="0" smtClean="0"/>
              <a:t>).</a:t>
            </a:r>
          </a:p>
          <a:p>
            <a:pPr lvl="1"/>
            <a:r>
              <a:rPr lang="sv-SE" dirty="0" smtClean="0"/>
              <a:t>Ta bort data (</a:t>
            </a:r>
            <a:r>
              <a:rPr lang="sv-SE" i="1" dirty="0" smtClean="0"/>
              <a:t>Delete</a:t>
            </a:r>
            <a:r>
              <a:rPr lang="sv-SE" dirty="0" smtClean="0"/>
              <a:t>).</a:t>
            </a:r>
            <a:endParaRPr lang="sv-S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600" y="4262392"/>
            <a:ext cx="2260000" cy="88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5219">
            <a:off x="5490521" y="4347259"/>
            <a:ext cx="2353334" cy="12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 en CRUD-applikation ska…</a:t>
            </a:r>
            <a:endParaRPr lang="sv-SE" i="1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82617"/>
              </p:ext>
            </p:extLst>
          </p:nvPr>
        </p:nvGraphicFramePr>
        <p:xfrm>
          <a:off x="912253" y="1192547"/>
          <a:ext cx="7752979" cy="2377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03668"/>
                <a:gridCol w="592455"/>
                <a:gridCol w="5756856"/>
              </a:tblGrid>
              <a:tr h="25200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Verb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Syfte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/Birthday/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Visar en lista med födelsedata.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/Birthday/Create</a:t>
                      </a:r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Visar ett tomt HTML-formulär där användaren kan fylla i födelsedata.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POST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Skapar födelsedata som sparas i databasen.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/Birthday/Edit/id</a:t>
                      </a:r>
                      <a:endParaRPr lang="sv-SE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Visar ett HTML-formulär med födelsedata.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POST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Sparar ändringarna av födelsedata i databasen.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/Birthday/Delete/id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Visar ett HTML-formulär där användaren måste bekräfta borttagning av specificerat</a:t>
                      </a:r>
                      <a:r>
                        <a:rPr lang="sv-SE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födelsedata</a:t>
                      </a:r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POST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Tar bort specificerat födelsedata från databasen.</a:t>
                      </a:r>
                      <a:endParaRPr lang="sv-SE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View Page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smtClean="0"/>
              <a:t>Layout (</a:t>
            </a:r>
            <a:r>
              <a:rPr lang="sv-SE" dirty="0" err="1" smtClean="0"/>
              <a:t>Razor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 en </a:t>
            </a:r>
            <a:r>
              <a:rPr lang="sv-SE" i="1" dirty="0" smtClean="0"/>
              <a:t>View Page </a:t>
            </a:r>
            <a:r>
              <a:rPr lang="sv-SE" i="1" dirty="0" err="1" smtClean="0"/>
              <a:t>with</a:t>
            </a:r>
            <a:r>
              <a:rPr lang="sv-SE" i="1" dirty="0" smtClean="0"/>
              <a:t> Layout (</a:t>
            </a:r>
            <a:r>
              <a:rPr lang="sv-SE" i="1" dirty="0" err="1" smtClean="0"/>
              <a:t>Razor</a:t>
            </a:r>
            <a:r>
              <a:rPr lang="sv-SE" i="1" dirty="0" smtClean="0"/>
              <a:t>)</a:t>
            </a:r>
            <a:r>
              <a:rPr lang="sv-SE" dirty="0" smtClean="0"/>
              <a:t> placeras </a:t>
            </a:r>
            <a:r>
              <a:rPr lang="sv-SE" dirty="0" smtClean="0"/>
              <a:t>kod som är gemensam för vyer och tjänar på så sätt som en mall för vyerna.</a:t>
            </a:r>
          </a:p>
          <a:p>
            <a:r>
              <a:rPr lang="sv-SE" dirty="0" smtClean="0"/>
              <a:t>En, eller flera, platshållare i en </a:t>
            </a:r>
            <a:r>
              <a:rPr lang="sv-SE" i="1" dirty="0" smtClean="0"/>
              <a:t>layout</a:t>
            </a:r>
            <a:r>
              <a:rPr lang="sv-SE" dirty="0" smtClean="0"/>
              <a:t> identifierar de delar av mallen som ska kunna förändras av en vy.</a:t>
            </a:r>
          </a:p>
          <a:p>
            <a:r>
              <a:rPr lang="sv-SE" dirty="0" smtClean="0"/>
              <a:t>Filen som innehåller mallen ska placeras i katalogen \</a:t>
            </a:r>
            <a:r>
              <a:rPr lang="sv-SE" dirty="0" err="1" smtClean="0"/>
              <a:t>Views\Shared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43">
            <a:off x="2481263" y="2692147"/>
            <a:ext cx="4181475" cy="2762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 descr="C:\Users\mats\AppData\Local\Temp\SNAGHTML26eaf67b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62734">
            <a:off x="2343308" y="1386336"/>
            <a:ext cx="5801531" cy="814250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Vyer </a:t>
            </a:r>
            <a:r>
              <a:rPr lang="sv-SE" dirty="0" smtClean="0"/>
              <a:t>som använder en </a:t>
            </a:r>
            <a:r>
              <a:rPr lang="sv-SE" i="1" dirty="0" smtClean="0"/>
              <a:t>Layout Page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Då en vy skapas väljs vilken </a:t>
            </a:r>
            <a:r>
              <a:rPr lang="sv-SE" i="1" dirty="0" smtClean="0"/>
              <a:t>Layout Page</a:t>
            </a:r>
            <a:r>
              <a:rPr lang="sv-SE" dirty="0" smtClean="0"/>
              <a:t> som vyn ska använda.</a:t>
            </a:r>
          </a:p>
          <a:p>
            <a:r>
              <a:rPr lang="sv-SE" dirty="0" smtClean="0"/>
              <a:t>I vyn placeras HTML och kod som är specifik för vyn.</a:t>
            </a:r>
            <a:endParaRPr lang="sv-SE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0000">
            <a:off x="203099" y="1420854"/>
            <a:ext cx="2508572" cy="165714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000">
            <a:off x="1466578" y="1954206"/>
            <a:ext cx="5440000" cy="241714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">
            <a:off x="7036715" y="311535"/>
            <a:ext cx="3091429" cy="310857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0000">
            <a:off x="3158269" y="1825628"/>
            <a:ext cx="4000000" cy="388571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940" y="760766"/>
            <a:ext cx="2353334" cy="12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4732986" cy="4619625"/>
          </a:xfrm>
        </p:spPr>
        <p:txBody>
          <a:bodyPr/>
          <a:lstStyle/>
          <a:p>
            <a:r>
              <a:rPr lang="sv-SE" sz="1600" dirty="0" smtClean="0"/>
              <a:t>Interfacet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IRepository</a:t>
            </a:r>
            <a:r>
              <a:rPr lang="sv-SE" sz="1600" dirty="0" smtClean="0"/>
              <a:t> kompletteras med definitioner för metoder till för att </a:t>
            </a:r>
            <a:r>
              <a:rPr lang="sv-SE" sz="1600" dirty="0" smtClean="0"/>
              <a:t>hämta, ta </a:t>
            </a:r>
            <a:r>
              <a:rPr lang="sv-SE" sz="1600" dirty="0" smtClean="0"/>
              <a:t>bort och </a:t>
            </a:r>
            <a:r>
              <a:rPr lang="sv-SE" sz="1600" dirty="0" smtClean="0"/>
              <a:t>uppdatera </a:t>
            </a:r>
            <a:r>
              <a:rPr lang="sv-SE" sz="1600" dirty="0" smtClean="0"/>
              <a:t>födelsedata.</a:t>
            </a:r>
          </a:p>
          <a:p>
            <a:r>
              <a:rPr lang="sv-SE" sz="1600" dirty="0" smtClean="0"/>
              <a:t>Klassen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EFRepsoitory</a:t>
            </a:r>
            <a:r>
              <a:rPr lang="sv-SE" sz="1600" dirty="0" smtClean="0"/>
              <a:t> måste implementera </a:t>
            </a:r>
            <a:r>
              <a:rPr lang="sv-SE" sz="1600" dirty="0" smtClean="0"/>
              <a:t>metoderna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GetBirthdayById</a:t>
            </a:r>
            <a:r>
              <a:rPr lang="sv-SE" sz="1600" dirty="0"/>
              <a:t> ,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DeleteBirthday</a:t>
            </a:r>
            <a:r>
              <a:rPr lang="sv-SE" sz="1600" dirty="0" smtClean="0"/>
              <a:t> </a:t>
            </a:r>
            <a:r>
              <a:rPr lang="sv-SE" sz="1600" dirty="0" smtClean="0"/>
              <a:t>och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UpdateBirthday</a:t>
            </a:r>
            <a:r>
              <a:rPr lang="sv-SE" sz="1600" dirty="0" smtClean="0"/>
              <a:t>.</a:t>
            </a:r>
            <a:endParaRPr lang="sv-SE" sz="1600" dirty="0" smtClean="0"/>
          </a:p>
          <a:p>
            <a:pPr lvl="1"/>
            <a:r>
              <a:rPr lang="sv-SE" sz="1400" dirty="0"/>
              <a:t>Metoden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GetBirthdayById</a:t>
            </a:r>
            <a:r>
              <a:rPr lang="sv-SE" sz="1400" dirty="0"/>
              <a:t> returnerar ett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sz="1400" dirty="0"/>
              <a:t>-objekt med specificerat id. Hittas ingen post i databasen returneras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sv-SE" sz="1400" dirty="0"/>
              <a:t>.</a:t>
            </a:r>
          </a:p>
          <a:p>
            <a:pPr lvl="1"/>
            <a:r>
              <a:rPr lang="sv-SE" sz="1400" dirty="0" smtClean="0"/>
              <a:t>Metoden </a:t>
            </a:r>
            <a:r>
              <a:rPr lang="sv-SE" sz="1400" dirty="0" err="1" smtClean="0">
                <a:latin typeface="Courier New" pitchFamily="49" charset="0"/>
                <a:ea typeface="+mn-ea"/>
                <a:cs typeface="Courier New" pitchFamily="49" charset="0"/>
              </a:rPr>
              <a:t>DeleteBirthday</a:t>
            </a:r>
            <a:r>
              <a:rPr lang="sv-SE" sz="1400" dirty="0" smtClean="0"/>
              <a:t> </a:t>
            </a:r>
            <a:r>
              <a:rPr lang="sv-SE" sz="1400" dirty="0" smtClean="0"/>
              <a:t>anropar </a:t>
            </a:r>
            <a:r>
              <a:rPr lang="sv-SE" sz="1400" dirty="0" err="1" smtClean="0">
                <a:latin typeface="Courier New" pitchFamily="49" charset="0"/>
                <a:ea typeface="+mn-ea"/>
                <a:cs typeface="Courier New" pitchFamily="49" charset="0"/>
              </a:rPr>
              <a:t>Remove</a:t>
            </a:r>
            <a:r>
              <a:rPr lang="sv-SE" sz="1400" dirty="0" smtClean="0"/>
              <a:t>, </a:t>
            </a:r>
            <a:r>
              <a:rPr lang="sv-SE" sz="1400" dirty="0" smtClean="0"/>
              <a:t>som markerar att </a:t>
            </a:r>
            <a:r>
              <a:rPr lang="sv-SE" sz="1400" dirty="0" smtClean="0">
                <a:latin typeface="Courier New" pitchFamily="49" charset="0"/>
                <a:ea typeface="+mn-ea"/>
                <a:cs typeface="Courier New" pitchFamily="49" charset="0"/>
              </a:rPr>
              <a:t>Birthday</a:t>
            </a:r>
            <a:r>
              <a:rPr lang="sv-SE" sz="1400" dirty="0" smtClean="0"/>
              <a:t>-objektet ska tas bort. Först efter att </a:t>
            </a:r>
            <a:r>
              <a:rPr lang="sv-SE" sz="1400" dirty="0" smtClean="0">
                <a:latin typeface="Courier New" pitchFamily="49" charset="0"/>
                <a:ea typeface="+mn-ea"/>
                <a:cs typeface="Courier New" pitchFamily="49" charset="0"/>
              </a:rPr>
              <a:t>SaveChanges</a:t>
            </a:r>
            <a:r>
              <a:rPr lang="sv-SE" sz="1400" dirty="0" smtClean="0"/>
              <a:t> anropas tas </a:t>
            </a:r>
            <a:r>
              <a:rPr lang="sv-SE" sz="1400" dirty="0" smtClean="0"/>
              <a:t>posten </a:t>
            </a:r>
            <a:r>
              <a:rPr lang="sv-SE" sz="1400" dirty="0" smtClean="0"/>
              <a:t>bort i databasen</a:t>
            </a:r>
            <a:r>
              <a:rPr lang="sv-SE" sz="1400" dirty="0" smtClean="0"/>
              <a:t>.</a:t>
            </a:r>
          </a:p>
          <a:p>
            <a:pPr lvl="1"/>
            <a:r>
              <a:rPr lang="sv-SE" sz="1400" dirty="0"/>
              <a:t>Metoden </a:t>
            </a:r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UpdateBirthday</a:t>
            </a:r>
            <a:r>
              <a:rPr lang="sv-SE" sz="1400" dirty="0" smtClean="0"/>
              <a:t> sätter status för </a:t>
            </a:r>
            <a:r>
              <a:rPr lang="sv-SE" sz="1400" dirty="0" err="1" smtClean="0"/>
              <a:t>entitiesobjektet</a:t>
            </a:r>
            <a:r>
              <a:rPr lang="sv-SE" sz="1400" dirty="0" smtClean="0"/>
              <a:t> vilket markerar </a:t>
            </a:r>
            <a:r>
              <a:rPr lang="sv-SE" sz="1400" dirty="0"/>
              <a:t>att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sz="1400" dirty="0"/>
              <a:t>-objektet ska </a:t>
            </a:r>
            <a:r>
              <a:rPr lang="sv-SE" sz="1400" dirty="0" smtClean="0"/>
              <a:t>uppdateras. </a:t>
            </a:r>
            <a:r>
              <a:rPr lang="sv-SE" sz="1400" dirty="0"/>
              <a:t>Först efter att 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SaveChanges</a:t>
            </a:r>
            <a:r>
              <a:rPr lang="sv-SE" sz="1400" dirty="0"/>
              <a:t> anropas </a:t>
            </a:r>
            <a:r>
              <a:rPr lang="sv-SE" sz="1400" dirty="0" smtClean="0"/>
              <a:t>uppdateras posten i databasen</a:t>
            </a:r>
            <a:r>
              <a:rPr lang="sv-SE" sz="1400" dirty="0"/>
              <a:t>.</a:t>
            </a:r>
          </a:p>
          <a:p>
            <a:pPr lvl="1"/>
            <a:endParaRPr lang="sv-SE" sz="1400" dirty="0" smtClean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Modifiering av interface och klass för ”repository”.</a:t>
            </a:r>
            <a:endParaRPr lang="sv-SE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000">
            <a:off x="5264346" y="1900215"/>
            <a:ext cx="3613334" cy="48533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 22"/>
          <p:cNvSpPr/>
          <p:nvPr/>
        </p:nvSpPr>
        <p:spPr bwMode="auto">
          <a:xfrm>
            <a:off x="4935719" y="3471341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Ellips 5"/>
          <p:cNvSpPr/>
          <p:nvPr/>
        </p:nvSpPr>
        <p:spPr bwMode="auto">
          <a:xfrm>
            <a:off x="2664259" y="3187975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Ellips 15"/>
          <p:cNvSpPr/>
          <p:nvPr/>
        </p:nvSpPr>
        <p:spPr bwMode="auto">
          <a:xfrm>
            <a:off x="1677496" y="4042368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Ellips 20"/>
          <p:cNvSpPr/>
          <p:nvPr/>
        </p:nvSpPr>
        <p:spPr bwMode="auto">
          <a:xfrm>
            <a:off x="3974467" y="3422372"/>
            <a:ext cx="118412" cy="1184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Födelsedatat som ska redigeras specificeras med hjälp av primärnyckelns värde, som skickas till controllermetoden så att rätt post med födelsedata kan hämtas från databasen.</a:t>
            </a:r>
          </a:p>
          <a:p>
            <a:r>
              <a:rPr lang="sv-SE" dirty="0" smtClean="0"/>
              <a:t>Födelsedatat, paketerat i ett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-objekt, utgör modellen som skickas till vyn som visar födelsedatat i ett formulär. Hittas inte någon post med specificerat id visas vyn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NotFound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0000">
            <a:off x="2311861" y="2524939"/>
            <a:ext cx="2633334" cy="130666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0000">
            <a:off x="842846" y="3692200"/>
            <a:ext cx="3526667" cy="1540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344722" cy="1012755"/>
          </a:xfrm>
        </p:spPr>
        <p:txBody>
          <a:bodyPr/>
          <a:lstStyle/>
          <a:p>
            <a:r>
              <a:rPr lang="sv-SE" dirty="0" smtClean="0"/>
              <a:t>Redigera födelsedata – från </a:t>
            </a:r>
            <a:r>
              <a:rPr lang="sv-SE" i="1" dirty="0" smtClean="0"/>
              <a:t>action method </a:t>
            </a:r>
            <a:r>
              <a:rPr lang="sv-SE" dirty="0" smtClean="0"/>
              <a:t>till formulär</a:t>
            </a:r>
            <a:endParaRPr lang="sv-SE" dirty="0"/>
          </a:p>
        </p:txBody>
      </p:sp>
      <p:cxnSp>
        <p:nvCxnSpPr>
          <p:cNvPr id="5" name="Kurva 4"/>
          <p:cNvCxnSpPr>
            <a:stCxn id="6" idx="2"/>
            <a:endCxn id="16" idx="0"/>
          </p:cNvCxnSpPr>
          <p:nvPr/>
        </p:nvCxnSpPr>
        <p:spPr bwMode="auto">
          <a:xfrm rot="10800000" flipV="1">
            <a:off x="1736703" y="3247180"/>
            <a:ext cx="927557" cy="795187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000">
            <a:off x="4715553" y="1726604"/>
            <a:ext cx="4666667" cy="4640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Kurva 23"/>
          <p:cNvCxnSpPr>
            <a:stCxn id="21" idx="7"/>
          </p:cNvCxnSpPr>
          <p:nvPr/>
        </p:nvCxnSpPr>
        <p:spPr bwMode="auto">
          <a:xfrm rot="16200000" flipH="1">
            <a:off x="4481142" y="3034108"/>
            <a:ext cx="48971" cy="860181"/>
          </a:xfrm>
          <a:prstGeom prst="curvedConnector4">
            <a:avLst>
              <a:gd name="adj1" fmla="val -90674"/>
              <a:gd name="adj2" fmla="val 4336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Bildtext höger 27"/>
          <p:cNvSpPr/>
          <p:nvPr/>
        </p:nvSpPr>
        <p:spPr bwMode="auto">
          <a:xfrm>
            <a:off x="762150" y="2770043"/>
            <a:ext cx="1303473" cy="71864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6936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Ett alternativ till View(”</a:t>
            </a:r>
            <a:r>
              <a:rPr kumimoji="0" lang="sv-SE" sz="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NotFound</a:t>
            </a: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”) är </a:t>
            </a:r>
            <a:r>
              <a:rPr kumimoji="0" lang="sv-SE" sz="8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HttNotFound</a:t>
            </a:r>
            <a:r>
              <a:rPr kumimoji="0" lang="sv-SE" sz="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men då måste vi ta hand om en 404…</a:t>
            </a:r>
            <a:endParaRPr kumimoji="0" lang="sv-SE" sz="8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">
            <a:off x="2789639" y="2298384"/>
            <a:ext cx="8685213" cy="3800475"/>
          </a:xfrm>
          <a:prstGeom prst="rect">
            <a:avLst/>
          </a:prstGeom>
          <a:noFill/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69516" y="5218822"/>
            <a:ext cx="8111714" cy="27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Html.ActionLink</a:t>
            </a:r>
            <a:r>
              <a:rPr lang="sv-SE" dirty="0" smtClean="0"/>
              <a:t> , där controllerklass, metod och parameter anges, kan en länk till en </a:t>
            </a:r>
            <a:r>
              <a:rPr lang="sv-SE" i="1" dirty="0" smtClean="0"/>
              <a:t>action method</a:t>
            </a:r>
            <a:r>
              <a:rPr lang="sv-SE" dirty="0" smtClean="0"/>
              <a:t> genereras.</a:t>
            </a:r>
            <a:endParaRPr lang="sv-S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000">
            <a:off x="115061" y="1100798"/>
            <a:ext cx="5791200" cy="31718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Men hur kan ett id skickas till en </a:t>
            </a:r>
            <a:r>
              <a:rPr lang="sv-SE" i="1" dirty="0" smtClean="0"/>
              <a:t>action method</a:t>
            </a:r>
            <a:r>
              <a:rPr lang="sv-SE" dirty="0" smtClean="0"/>
              <a:t> ?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9064" y="824597"/>
            <a:ext cx="8229600" cy="4619625"/>
          </a:xfrm>
        </p:spPr>
        <p:txBody>
          <a:bodyPr/>
          <a:lstStyle/>
          <a:p>
            <a:r>
              <a:rPr lang="sv-SE" dirty="0" smtClean="0"/>
              <a:t>Det redigerade födelsedatat postas till en </a:t>
            </a:r>
            <a:r>
              <a:rPr lang="sv-SE" i="1" dirty="0" smtClean="0"/>
              <a:t>action method</a:t>
            </a:r>
            <a:r>
              <a:rPr lang="sv-SE" dirty="0" smtClean="0"/>
              <a:t> med namnet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Edit</a:t>
            </a:r>
            <a:r>
              <a:rPr lang="sv-SE" dirty="0" smtClean="0"/>
              <a:t>, som skapar ett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sv-SE" dirty="0" smtClean="0"/>
              <a:t>-objekt, </a:t>
            </a:r>
            <a:r>
              <a:rPr lang="sv-SE" dirty="0" smtClean="0"/>
              <a:t>utifrån datat i formuläret, </a:t>
            </a:r>
            <a:r>
              <a:rPr lang="sv-SE" dirty="0" smtClean="0"/>
              <a:t>uppdaterar objektet, sparar det i databasen och visar ett rättmeddelande</a:t>
            </a:r>
            <a:r>
              <a:rPr lang="sv-SE" dirty="0" smtClean="0"/>
              <a:t>. Inträffar fel visas formuläret innehållande felmeddelande(n).</a:t>
            </a:r>
            <a:endParaRPr lang="sv-SE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000">
            <a:off x="4595825" y="2900830"/>
            <a:ext cx="3573333" cy="186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51" y="2537497"/>
            <a:ext cx="3473334" cy="2586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Spara redigerat födelsedata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20022</TotalTime>
  <Words>602</Words>
  <Application>Microsoft Office PowerPoint</Application>
  <PresentationFormat>Bildspel på skärmen (16:10)</PresentationFormat>
  <Paragraphs>59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2" baseType="lpstr">
      <vt:lpstr>lnu-gray</vt:lpstr>
      <vt:lpstr>CRUD, Layout Pages och Partial Views</vt:lpstr>
      <vt:lpstr>Vad krävs för att…</vt:lpstr>
      <vt:lpstr>I en CRUD-applikation ska…</vt:lpstr>
      <vt:lpstr>View Page with Layout (Razor)</vt:lpstr>
      <vt:lpstr>Vyer som använder en Layout Page</vt:lpstr>
      <vt:lpstr>Modifiering av interface och klass för ”repository”.</vt:lpstr>
      <vt:lpstr>Redigera födelsedata – från action method till formulär</vt:lpstr>
      <vt:lpstr>Men hur kan ett id skickas till en action method ?</vt:lpstr>
      <vt:lpstr>Spara redigerat födelsedata</vt:lpstr>
      <vt:lpstr>Borttagning av födelsedata</vt:lpstr>
      <vt:lpstr>Formulären för Create och Edit är lika!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Enkel gästbok</dc:title>
  <dc:creator>Mats Loock</dc:creator>
  <cp:lastModifiedBy>Mats Loock</cp:lastModifiedBy>
  <cp:revision>656</cp:revision>
  <dcterms:created xsi:type="dcterms:W3CDTF">2010-10-22T06:49:30Z</dcterms:created>
  <dcterms:modified xsi:type="dcterms:W3CDTF">2013-11-17T08:37:23Z</dcterms:modified>
</cp:coreProperties>
</file>