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256" r:id="rId2"/>
    <p:sldId id="271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" y="10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2014-11-25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2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549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082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774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8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67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09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991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828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154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77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759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975973"/>
          </a:xfrm>
        </p:spPr>
        <p:txBody>
          <a:bodyPr/>
          <a:lstStyle/>
          <a:p>
            <a:r>
              <a:rPr lang="sv-SE" sz="5400" dirty="0" err="1" smtClean="0"/>
              <a:t>Unobtrusive</a:t>
            </a:r>
            <a:r>
              <a:rPr lang="sv-SE" sz="5400" dirty="0" smtClean="0"/>
              <a:t> Ajax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5970" y="1435587"/>
            <a:ext cx="6657143" cy="1028571"/>
          </a:xfrm>
          <a:prstGeom prst="rect">
            <a:avLst/>
          </a:prstGeom>
          <a:noFill/>
          <a:scene3d>
            <a:camera prst="perspectiveContrastingRightFacing" fov="3300000">
              <a:rot lat="623786" lon="18963661" rev="513210"/>
            </a:camera>
            <a:lightRig rig="threePt" dir="t"/>
          </a:scene3d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80000">
            <a:off x="3698268" y="1407928"/>
            <a:ext cx="5440000" cy="44266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44" y="2872647"/>
            <a:ext cx="2773334" cy="258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 hantering av fel vid Ajax-förfrågan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är viktigt att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Response.StatusCode</a:t>
            </a:r>
            <a:r>
              <a:rPr lang="sv-SE" dirty="0" smtClean="0"/>
              <a:t> sätts till lämplig felkod så att JavaScript-funktionen som definieras av </a:t>
            </a:r>
            <a:br>
              <a:rPr lang="sv-SE" dirty="0" smtClean="0"/>
            </a:br>
            <a:r>
              <a:rPr lang="sv-SE" sz="1400" dirty="0" err="1">
                <a:latin typeface="Consolas" pitchFamily="49" charset="0"/>
                <a:cs typeface="Consolas" pitchFamily="49" charset="0"/>
              </a:rPr>
              <a:t>OnFailure</a:t>
            </a:r>
            <a:r>
              <a:rPr lang="sv-SE" dirty="0" smtClean="0"/>
              <a:t> körs på klienten.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229" y="1387352"/>
            <a:ext cx="3961479" cy="20535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 fov="3300000">
              <a:rot lat="599112" lon="3010598" rev="21450995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960157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2" y="2177085"/>
            <a:ext cx="4406667" cy="3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8830">
            <a:off x="5484467" y="879193"/>
            <a:ext cx="3760000" cy="517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2086833" lon="251166" rev="438693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Hantering </a:t>
            </a:r>
            <a:r>
              <a:rPr lang="sv-SE" dirty="0"/>
              <a:t>av fel vid </a:t>
            </a:r>
            <a:r>
              <a:rPr lang="sv-SE" dirty="0" smtClean="0"/>
              <a:t>Ajax-förfrågan med JSON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skicka samtliga felmeddelanden gällande modellens egenskaper till klienten kan JSON användas.</a:t>
            </a:r>
          </a:p>
          <a:p>
            <a:r>
              <a:rPr lang="sv-SE" dirty="0" smtClean="0"/>
              <a:t>På klienten används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jQuery.validate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showErrors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för att visa felen där de ska visas.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889" y="1444903"/>
            <a:ext cx="3580045" cy="11831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 fov="3300000">
              <a:rot lat="599112" lon="3010598" rev="21450995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79631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">
            <a:off x="3350410" y="-357458"/>
            <a:ext cx="6000000" cy="64533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…används ValidationSummary så blir det komplexare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3269985" cy="4619625"/>
          </a:xfrm>
        </p:spPr>
        <p:txBody>
          <a:bodyPr/>
          <a:lstStyle/>
          <a:p>
            <a:r>
              <a:rPr lang="sv-SE" dirty="0" smtClean="0"/>
              <a:t>Används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ValidationSummary</a:t>
            </a:r>
            <a:r>
              <a:rPr lang="sv-SE" dirty="0" smtClean="0"/>
              <a:t> för att visa fel som inte är knutna till någon egenskap i modellen, medför det att skriptet som visar fel blir mer omfattande.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56010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1346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3010">
            <a:off x="302223" y="535948"/>
            <a:ext cx="3990476" cy="46476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Används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Html.BeginForm</a:t>
            </a:r>
            <a:r>
              <a:rPr lang="sv-SE" dirty="0" smtClean="0"/>
              <a:t> renderas ett traditionellt formulär som postas tillbaka till servern och sidan renderas om fullständigt.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traditionellt formulär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00000">
            <a:off x="3450819" y="3637795"/>
            <a:ext cx="5266667" cy="215238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MVC och ”</a:t>
            </a:r>
            <a:r>
              <a:rPr lang="sv-SE" i="1" dirty="0" smtClean="0"/>
              <a:t>Ajax Helpers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 har stöd för Ajax-anrop. Från och med version 3 finns även stöd för ”</a:t>
            </a:r>
            <a:r>
              <a:rPr lang="sv-SE" dirty="0" err="1" smtClean="0"/>
              <a:t>unobtrusive</a:t>
            </a:r>
            <a:r>
              <a:rPr lang="sv-SE" dirty="0" smtClean="0"/>
              <a:t> Ajax” baserad på jQuery. </a:t>
            </a:r>
          </a:p>
          <a:p>
            <a:pPr>
              <a:spcBef>
                <a:spcPts val="1200"/>
              </a:spcBef>
            </a:pPr>
            <a:r>
              <a:rPr lang="sv-SE" dirty="0"/>
              <a:t>För att </a:t>
            </a:r>
            <a:r>
              <a:rPr lang="sv-SE" dirty="0" smtClean="0"/>
              <a:t>”</a:t>
            </a:r>
            <a:r>
              <a:rPr lang="sv-SE" dirty="0" err="1" smtClean="0"/>
              <a:t>unobtrusive</a:t>
            </a:r>
            <a:r>
              <a:rPr lang="sv-SE" dirty="0" smtClean="0"/>
              <a:t> </a:t>
            </a:r>
            <a:r>
              <a:rPr lang="sv-SE" dirty="0"/>
              <a:t>Ajax” ska fungera </a:t>
            </a:r>
            <a:r>
              <a:rPr lang="sv-SE" dirty="0" smtClean="0"/>
              <a:t>måste</a:t>
            </a:r>
            <a:r>
              <a:rPr lang="sv-SE" dirty="0"/>
              <a:t>…</a:t>
            </a:r>
          </a:p>
          <a:p>
            <a:pPr lvl="1"/>
            <a:r>
              <a:rPr lang="sv-SE" dirty="0"/>
              <a:t>...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UnobtrusiveJavaScriptEnabled</a:t>
            </a:r>
            <a:r>
              <a:rPr lang="sv-SE" dirty="0"/>
              <a:t> vara satt till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sv-SE" dirty="0"/>
              <a:t>, vilken den är som standard i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Web.config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…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jquery-2.1.1.min.js</a:t>
            </a:r>
            <a:r>
              <a:rPr lang="sv-SE" dirty="0" smtClean="0"/>
              <a:t> </a:t>
            </a:r>
            <a:r>
              <a:rPr lang="sv-SE" dirty="0"/>
              <a:t>, eller annan lämplig version, länkas in. </a:t>
            </a:r>
          </a:p>
          <a:p>
            <a:pPr lvl="1"/>
            <a:r>
              <a:rPr lang="sv-SE" dirty="0"/>
              <a:t>…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jquery.unobtrusive-ajax.min.js</a:t>
            </a:r>
            <a:r>
              <a:rPr lang="sv-SE" dirty="0"/>
              <a:t> länkas in.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Med hjälp av ”</a:t>
            </a:r>
            <a:r>
              <a:rPr lang="sv-SE" i="1" dirty="0" smtClean="0"/>
              <a:t>Ajax Helpers</a:t>
            </a:r>
            <a:r>
              <a:rPr lang="sv-SE" dirty="0" smtClean="0"/>
              <a:t>” är det enkelt att skapa förutsättningar för asynkrona förfrågningar.</a:t>
            </a: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Ajax.ActionLink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Ajax.RouteLink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Ajax.BeginRouteForm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33337">
            <a:off x="-2541364" y="2963473"/>
            <a:ext cx="9004366" cy="472808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 fov="0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0969">
            <a:off x="-483486" y="955566"/>
            <a:ext cx="7561905" cy="38476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0000">
            <a:off x="3508903" y="783661"/>
            <a:ext cx="3591428" cy="4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r>
              <a:rPr lang="sv-SE" dirty="0" smtClean="0"/>
              <a:t> renderas ett formulär som använder Ajax och endast innehållet i specificerat element ersätts. I övrigt är allt precis som då ett traditionellt formulär renderas. 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som använder Ajax</a:t>
            </a:r>
            <a:endParaRPr lang="sv-SE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969029">
            <a:off x="4071849" y="4000972"/>
            <a:ext cx="7002857" cy="181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453" y="1499856"/>
            <a:ext cx="8598547" cy="493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705989" lon="2820516" rev="20519485"/>
            </a:camera>
            <a:lightRig rig="threePt" dir="t"/>
          </a:scene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Precis som en vanlig förfrågan hanteras en Ajax-förfrågan av en publik metod i en controllerklass. I sin enklaste form returnerar en sådan metod en sträng som ersätter innehållet i specificerat element.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Elementär hantering av Ajax-förfrågan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0000">
            <a:off x="3470929" y="2445607"/>
            <a:ext cx="4613333" cy="17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82" y="2174994"/>
            <a:ext cx="3104762" cy="190476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1175" y="3177447"/>
            <a:ext cx="3104762" cy="190476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cxnSp>
        <p:nvCxnSpPr>
          <p:cNvPr id="5" name="Rak 4"/>
          <p:cNvCxnSpPr/>
          <p:nvPr/>
        </p:nvCxnSpPr>
        <p:spPr bwMode="auto">
          <a:xfrm flipH="1">
            <a:off x="404224" y="3063906"/>
            <a:ext cx="2168012" cy="22405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40000">
            <a:off x="1586940" y="2167923"/>
            <a:ext cx="7780952" cy="201904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cxnSp>
        <p:nvCxnSpPr>
          <p:cNvPr id="7" name="Rak 6"/>
          <p:cNvCxnSpPr/>
          <p:nvPr/>
        </p:nvCxnSpPr>
        <p:spPr bwMode="auto">
          <a:xfrm>
            <a:off x="232463" y="3380711"/>
            <a:ext cx="2399087" cy="11573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vad händer om JavaScript är avstängt?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Om JavaScript är avstängt…</a:t>
            </a:r>
          </a:p>
          <a:p>
            <a:pPr lvl="1"/>
            <a:r>
              <a:rPr lang="sv-SE" dirty="0" smtClean="0"/>
              <a:t>…anropas aldrig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sv-SE" dirty="0" smtClean="0"/>
              <a:t>, varför…</a:t>
            </a:r>
          </a:p>
          <a:p>
            <a:pPr lvl="1"/>
            <a:r>
              <a:rPr lang="sv-SE" dirty="0" smtClean="0"/>
              <a:t>…formuläret istället postas som vanligt, och…</a:t>
            </a:r>
          </a:p>
          <a:p>
            <a:pPr lvl="1"/>
            <a:r>
              <a:rPr lang="sv-SE" dirty="0" smtClean="0"/>
              <a:t>…allt fungerar utan att några fel inträffar, men webbläsaren visar endast det som controllermetoden returnerade. </a:t>
            </a:r>
          </a:p>
          <a:p>
            <a:pPr lvl="1"/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06" y="3120905"/>
            <a:ext cx="9268528" cy="49958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60000">
            <a:off x="914455" y="3749702"/>
            <a:ext cx="7249524" cy="2765715"/>
          </a:xfrm>
          <a:prstGeom prst="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902357" y="1802705"/>
            <a:ext cx="5586666" cy="757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705989" lon="2820516" rev="20519485"/>
            </a:camera>
            <a:lightRig rig="threePt" dir="t"/>
          </a:scene3d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000">
            <a:off x="822040" y="2785144"/>
            <a:ext cx="4161905" cy="27809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Controllermetoden måste kunna hantera både en Ajax-förfrågan och en vanlig förfrågan. Genom att använda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Request.IsAjaxRequest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kan du ta reda på vilket sätt förfrågan görs.</a:t>
            </a:r>
          </a:p>
          <a:p>
            <a:pPr lvl="1"/>
            <a:r>
              <a:rPr lang="sv-SE" dirty="0" smtClean="0"/>
              <a:t>Är det fråga om en Ajax-förfrågan returneras en sträng med hjälp av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Content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Är det en ”vanlig” förfrågan returneras en vy som vanligt.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controllermetod – olika typer av förfrågningar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" name="Bildobjekt 511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86766" y="3567867"/>
            <a:ext cx="4493046" cy="1972557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8" name="Ellips 7"/>
          <p:cNvSpPr/>
          <p:nvPr/>
        </p:nvSpPr>
        <p:spPr bwMode="auto">
          <a:xfrm>
            <a:off x="5597147" y="4732807"/>
            <a:ext cx="214406" cy="2144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" name="Bildobjekt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0000">
            <a:off x="5431237" y="1734943"/>
            <a:ext cx="3405714" cy="420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6" name="Bildobjekt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">
            <a:off x="1644047" y="1684281"/>
            <a:ext cx="2956190" cy="2224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1" name="Bildobjekt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212" y="3853194"/>
            <a:ext cx="3139047" cy="1401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" name="Bildobjekt 29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 rot="754885">
            <a:off x="6127052" y="396801"/>
            <a:ext cx="3412801" cy="1036425"/>
          </a:xfrm>
          <a:prstGeom prst="rect">
            <a:avLst/>
          </a:prstGeom>
          <a:scene3d>
            <a:camera prst="orthographicFront">
              <a:rot lat="3000000" lon="0" rev="0"/>
            </a:camera>
            <a:lightRig rig="threePt" dir="t"/>
          </a:scene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”bara” returnera en sträng kan en partiell vy</a:t>
            </a:r>
            <a:br>
              <a:rPr lang="sv-SE" dirty="0" smtClean="0"/>
            </a:br>
            <a:r>
              <a:rPr lang="sv-SE" dirty="0" smtClean="0"/>
              <a:t>returneras, som även används då det inte är en Ajax-förfrågan.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Ajax och ”partial views”</a:t>
            </a:r>
            <a:endParaRPr lang="sv-SE" dirty="0"/>
          </a:p>
        </p:txBody>
      </p:sp>
      <p:cxnSp>
        <p:nvCxnSpPr>
          <p:cNvPr id="5" name="Kurva 4"/>
          <p:cNvCxnSpPr>
            <a:endCxn id="8" idx="2"/>
          </p:cNvCxnSpPr>
          <p:nvPr/>
        </p:nvCxnSpPr>
        <p:spPr bwMode="auto">
          <a:xfrm>
            <a:off x="5106562" y="4518353"/>
            <a:ext cx="490585" cy="321657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Kurva 23"/>
          <p:cNvCxnSpPr/>
          <p:nvPr/>
        </p:nvCxnSpPr>
        <p:spPr bwMode="auto">
          <a:xfrm rot="16200000" flipV="1">
            <a:off x="3691363" y="3460405"/>
            <a:ext cx="707460" cy="395672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19413</TotalTime>
  <Words>439</Words>
  <Application>Microsoft Office PowerPoint</Application>
  <PresentationFormat>Bildspel på skärmen (16:10)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Times New Roman</vt:lpstr>
      <vt:lpstr>Wingdings</vt:lpstr>
      <vt:lpstr>lnu-gray</vt:lpstr>
      <vt:lpstr>Unobtrusive Ajax</vt:lpstr>
      <vt:lpstr>Upphovsrätt för detta verk</vt:lpstr>
      <vt:lpstr>Ett traditionellt formulär</vt:lpstr>
      <vt:lpstr>ASP.NET MVC och ”Ajax Helpers”</vt:lpstr>
      <vt:lpstr>Formulär som använder Ajax</vt:lpstr>
      <vt:lpstr>Elementär hantering av Ajax-förfrågan</vt:lpstr>
      <vt:lpstr>Men vad händer om JavaScript är avstängt?</vt:lpstr>
      <vt:lpstr>En controllermetod – olika typer av förfrågningar</vt:lpstr>
      <vt:lpstr>Ajax och ”partial views”</vt:lpstr>
      <vt:lpstr>Enkel hantering av fel vid Ajax-förfrågan</vt:lpstr>
      <vt:lpstr>Hantering av fel vid Ajax-förfrågan med JSON</vt:lpstr>
      <vt:lpstr>…används ValidationSummary så blir det komplexare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Ajax</dc:title>
  <dc:creator>Mats Loock</dc:creator>
  <cp:lastModifiedBy>Mats Loock</cp:lastModifiedBy>
  <cp:revision>738</cp:revision>
  <dcterms:created xsi:type="dcterms:W3CDTF">2010-10-22T06:49:30Z</dcterms:created>
  <dcterms:modified xsi:type="dcterms:W3CDTF">2014-11-25T08:52:03Z</dcterms:modified>
</cp:coreProperties>
</file>