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6"/>
  </p:notesMasterIdLst>
  <p:sldIdLst>
    <p:sldId id="256" r:id="rId2"/>
    <p:sldId id="271" r:id="rId3"/>
    <p:sldId id="273" r:id="rId4"/>
    <p:sldId id="274" r:id="rId5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CC0000"/>
    <a:srgbClr val="FFCC66"/>
    <a:srgbClr val="FFCC00"/>
    <a:srgbClr val="FF9933"/>
    <a:srgbClr val="FF9900"/>
    <a:srgbClr val="FFFFFF"/>
    <a:srgbClr val="EAEAE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llanmörkt format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-540" y="-8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2013-12-16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327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9549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2977738"/>
          </a:xfrm>
        </p:spPr>
        <p:txBody>
          <a:bodyPr/>
          <a:lstStyle/>
          <a:p>
            <a:r>
              <a:rPr lang="sv-SE" sz="5400" dirty="0" smtClean="0"/>
              <a:t>Designmönstren ”Repository Pattern” </a:t>
            </a:r>
            <a:r>
              <a:rPr lang="sv-SE" sz="5400" dirty="0"/>
              <a:t>och </a:t>
            </a:r>
            <a:r>
              <a:rPr lang="sv-SE" sz="5400" dirty="0" smtClean="0"/>
              <a:t>”</a:t>
            </a:r>
            <a:r>
              <a:rPr lang="sv-SE" sz="5400" dirty="0" err="1"/>
              <a:t>Unit</a:t>
            </a:r>
            <a:r>
              <a:rPr lang="sv-SE" sz="5400" dirty="0"/>
              <a:t> </a:t>
            </a:r>
            <a:r>
              <a:rPr lang="sv-SE" sz="5400" dirty="0" err="1"/>
              <a:t>of</a:t>
            </a:r>
            <a:r>
              <a:rPr lang="sv-SE" sz="5400" dirty="0"/>
              <a:t> </a:t>
            </a:r>
            <a:r>
              <a:rPr lang="sv-SE" sz="5400" dirty="0" err="1" smtClean="0"/>
              <a:t>Work</a:t>
            </a:r>
            <a:r>
              <a:rPr lang="sv-SE" sz="5400" dirty="0" smtClean="0"/>
              <a:t> Pattern”</a:t>
            </a:r>
            <a:endParaRPr lang="sv-SE" sz="5400" i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36430" y="3867992"/>
            <a:ext cx="6400800" cy="1107713"/>
          </a:xfrm>
        </p:spPr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6273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1346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r>
              <a:rPr lang="sv-SE" dirty="0" smtClean="0"/>
              <a:t>Utan centrallager (repository)</a:t>
            </a:r>
            <a:endParaRPr lang="sv-SE" dirty="0"/>
          </a:p>
        </p:txBody>
      </p:sp>
      <p:sp>
        <p:nvSpPr>
          <p:cNvPr id="15" name="Platshållare för innehåll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6" name="Platshållare för text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v-SE" dirty="0" smtClean="0"/>
              <a:t>Controllern använder </a:t>
            </a:r>
            <a:r>
              <a:rPr lang="sv-SE" dirty="0" err="1" smtClean="0"/>
              <a:t>DbContext</a:t>
            </a:r>
            <a:r>
              <a:rPr lang="sv-SE" dirty="0" smtClean="0"/>
              <a:t>-objektet direkt.</a:t>
            </a:r>
          </a:p>
          <a:p>
            <a:r>
              <a:rPr lang="sv-SE" dirty="0" smtClean="0"/>
              <a:t>Förutsättningar för enhetstester är dåliga.</a:t>
            </a:r>
            <a:endParaRPr lang="sv-SE" dirty="0"/>
          </a:p>
        </p:txBody>
      </p:sp>
      <p:sp>
        <p:nvSpPr>
          <p:cNvPr id="4" name="Rektangel med rundade hörn 3"/>
          <p:cNvSpPr/>
          <p:nvPr/>
        </p:nvSpPr>
        <p:spPr bwMode="auto">
          <a:xfrm>
            <a:off x="1288735" y="820084"/>
            <a:ext cx="2225253" cy="4635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IIS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ektangel med rundade hörn 4"/>
          <p:cNvSpPr/>
          <p:nvPr/>
        </p:nvSpPr>
        <p:spPr bwMode="auto">
          <a:xfrm>
            <a:off x="1288735" y="1479773"/>
            <a:ext cx="2225253" cy="4635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Controller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ktangel med rundade hörn 6"/>
          <p:cNvSpPr/>
          <p:nvPr/>
        </p:nvSpPr>
        <p:spPr bwMode="auto">
          <a:xfrm>
            <a:off x="1288735" y="4854952"/>
            <a:ext cx="2225253" cy="7417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Entity Framework och databas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8" name="Rak pil 17"/>
          <p:cNvCxnSpPr>
            <a:stCxn id="4" idx="2"/>
            <a:endCxn id="5" idx="0"/>
          </p:cNvCxnSpPr>
          <p:nvPr/>
        </p:nvCxnSpPr>
        <p:spPr bwMode="auto">
          <a:xfrm>
            <a:off x="2401362" y="1283678"/>
            <a:ext cx="0" cy="1960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pil 18"/>
          <p:cNvCxnSpPr>
            <a:stCxn id="5" idx="2"/>
            <a:endCxn id="25" idx="0"/>
          </p:cNvCxnSpPr>
          <p:nvPr/>
        </p:nvCxnSpPr>
        <p:spPr bwMode="auto">
          <a:xfrm>
            <a:off x="2401362" y="1943367"/>
            <a:ext cx="0" cy="175954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ak pil 21"/>
          <p:cNvCxnSpPr>
            <a:stCxn id="25" idx="2"/>
            <a:endCxn id="7" idx="0"/>
          </p:cNvCxnSpPr>
          <p:nvPr/>
        </p:nvCxnSpPr>
        <p:spPr bwMode="auto">
          <a:xfrm>
            <a:off x="2401362" y="4166508"/>
            <a:ext cx="0" cy="6884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ktangel med rundade hörn 24"/>
          <p:cNvSpPr/>
          <p:nvPr/>
        </p:nvSpPr>
        <p:spPr bwMode="auto">
          <a:xfrm>
            <a:off x="1288735" y="3702914"/>
            <a:ext cx="2225253" cy="4635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DbContext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02605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Med centrallager (repository)</a:t>
            </a:r>
            <a:endParaRPr lang="sv-SE" dirty="0"/>
          </a:p>
        </p:txBody>
      </p:sp>
      <p:sp>
        <p:nvSpPr>
          <p:cNvPr id="15" name="Platshållare för innehåll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6" name="Platshållare för text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v-SE" dirty="0" smtClean="0"/>
              <a:t>Designmönstren ”Repository Pattern” och ”</a:t>
            </a:r>
            <a:r>
              <a:rPr lang="sv-SE" dirty="0" err="1" smtClean="0"/>
              <a:t>Unit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r>
              <a:rPr lang="sv-SE" dirty="0" smtClean="0"/>
              <a:t> Pattern” är avsedda att skapa ett abstraktionslager mellan dataåtkomstlagret och affärslogiken.</a:t>
            </a:r>
          </a:p>
          <a:p>
            <a:r>
              <a:rPr lang="sv-SE" dirty="0" smtClean="0"/>
              <a:t>Abstraktionslager mellan controller och </a:t>
            </a:r>
            <a:r>
              <a:rPr lang="sv-SE" dirty="0" err="1" smtClean="0"/>
              <a:t>DbContext</a:t>
            </a:r>
            <a:r>
              <a:rPr lang="sv-SE" dirty="0" smtClean="0"/>
              <a:t> som förenklar hantering av flera ”</a:t>
            </a:r>
            <a:r>
              <a:rPr lang="sv-SE" dirty="0" err="1" smtClean="0"/>
              <a:t>repositories</a:t>
            </a:r>
            <a:r>
              <a:rPr lang="sv-SE" dirty="0" smtClean="0"/>
              <a:t>” som delar ett och samma </a:t>
            </a:r>
            <a:r>
              <a:rPr lang="sv-SE" dirty="0" err="1" smtClean="0"/>
              <a:t>DbContext</a:t>
            </a:r>
            <a:r>
              <a:rPr lang="sv-SE" dirty="0" smtClean="0"/>
              <a:t>-objekt.</a:t>
            </a:r>
          </a:p>
          <a:p>
            <a:r>
              <a:rPr lang="sv-SE" dirty="0" smtClean="0"/>
              <a:t>Förutsättningar för enhetstester är goda då olika delarna kan ersättas, som t.ex. en annan implementation för lagring av persistent data.</a:t>
            </a:r>
            <a:endParaRPr lang="sv-SE" dirty="0"/>
          </a:p>
        </p:txBody>
      </p:sp>
      <p:sp>
        <p:nvSpPr>
          <p:cNvPr id="4" name="Rektangel med rundade hörn 3"/>
          <p:cNvSpPr/>
          <p:nvPr/>
        </p:nvSpPr>
        <p:spPr bwMode="auto">
          <a:xfrm>
            <a:off x="1288735" y="820084"/>
            <a:ext cx="2225253" cy="4635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IIS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ektangel med rundade hörn 4"/>
          <p:cNvSpPr/>
          <p:nvPr/>
        </p:nvSpPr>
        <p:spPr bwMode="auto">
          <a:xfrm>
            <a:off x="1288735" y="1479773"/>
            <a:ext cx="2225253" cy="4635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Controller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ktangel med rundade hörn 6"/>
          <p:cNvSpPr/>
          <p:nvPr/>
        </p:nvSpPr>
        <p:spPr bwMode="auto">
          <a:xfrm>
            <a:off x="1288735" y="4854952"/>
            <a:ext cx="2225253" cy="7417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Entity Framework och databas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14" name="Grupp 13"/>
          <p:cNvGrpSpPr/>
          <p:nvPr/>
        </p:nvGrpSpPr>
        <p:grpSpPr>
          <a:xfrm>
            <a:off x="761460" y="2139462"/>
            <a:ext cx="3279803" cy="2519396"/>
            <a:chOff x="4604499" y="1592207"/>
            <a:chExt cx="3279803" cy="2519396"/>
          </a:xfrm>
        </p:grpSpPr>
        <p:sp>
          <p:nvSpPr>
            <p:cNvPr id="13" name="Rektangel med rundade hörn 12"/>
            <p:cNvSpPr/>
            <p:nvPr/>
          </p:nvSpPr>
          <p:spPr bwMode="auto">
            <a:xfrm>
              <a:off x="4604499" y="1592207"/>
              <a:ext cx="3279803" cy="251939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0488" tIns="90000" rIns="90488" bIns="9000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Service</a:t>
              </a:r>
              <a:endPara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ktangel med rundade hörn 7"/>
            <p:cNvSpPr/>
            <p:nvPr/>
          </p:nvSpPr>
          <p:spPr bwMode="auto">
            <a:xfrm>
              <a:off x="4890655" y="2103760"/>
              <a:ext cx="2795421" cy="178403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0488" tIns="90000" rIns="90488" bIns="9000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Unit</a:t>
              </a:r>
              <a:r>
                <a:rPr kumimoji="0" lang="sv-SE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</a:t>
              </a:r>
              <a:r>
                <a:rPr kumimoji="0" lang="sv-SE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of</a:t>
              </a:r>
              <a:r>
                <a:rPr kumimoji="0" lang="sv-SE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</a:t>
              </a:r>
              <a:r>
                <a:rPr kumimoji="0" lang="sv-SE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Work</a:t>
              </a:r>
              <a:endPara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 11"/>
            <p:cNvGrpSpPr/>
            <p:nvPr/>
          </p:nvGrpSpPr>
          <p:grpSpPr>
            <a:xfrm>
              <a:off x="5176810" y="2665402"/>
              <a:ext cx="2223110" cy="378335"/>
              <a:chOff x="5341973" y="2651581"/>
              <a:chExt cx="2223110" cy="378335"/>
            </a:xfrm>
          </p:grpSpPr>
          <p:sp>
            <p:nvSpPr>
              <p:cNvPr id="9" name="Rektangel med rundade hörn 8"/>
              <p:cNvSpPr/>
              <p:nvPr/>
            </p:nvSpPr>
            <p:spPr bwMode="auto">
              <a:xfrm>
                <a:off x="5341973" y="2651581"/>
                <a:ext cx="1025236" cy="3783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488" tIns="90000" rIns="90488" bIns="90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Repository</a:t>
                </a:r>
                <a:endParaRPr kumimoji="0" lang="sv-SE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Rektangel med rundade hörn 9"/>
              <p:cNvSpPr/>
              <p:nvPr/>
            </p:nvSpPr>
            <p:spPr bwMode="auto">
              <a:xfrm>
                <a:off x="6539847" y="2651581"/>
                <a:ext cx="1025236" cy="3783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0488" tIns="90000" rIns="90488" bIns="90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rPr>
                  <a:t>Repository</a:t>
                </a:r>
                <a:endParaRPr kumimoji="0" lang="sv-SE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" name="Rektangel med rundade hörn 10"/>
            <p:cNvSpPr/>
            <p:nvPr/>
          </p:nvSpPr>
          <p:spPr bwMode="auto">
            <a:xfrm>
              <a:off x="5176810" y="3240918"/>
              <a:ext cx="2223110" cy="37833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0488" tIns="90000" rIns="90488" bIns="9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DbContext</a:t>
              </a:r>
              <a:endPara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8" name="Rak pil 17"/>
          <p:cNvCxnSpPr>
            <a:stCxn id="4" idx="2"/>
            <a:endCxn id="5" idx="0"/>
          </p:cNvCxnSpPr>
          <p:nvPr/>
        </p:nvCxnSpPr>
        <p:spPr bwMode="auto">
          <a:xfrm>
            <a:off x="2401362" y="1283678"/>
            <a:ext cx="0" cy="1960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pil 18"/>
          <p:cNvCxnSpPr>
            <a:stCxn id="5" idx="2"/>
            <a:endCxn id="13" idx="0"/>
          </p:cNvCxnSpPr>
          <p:nvPr/>
        </p:nvCxnSpPr>
        <p:spPr bwMode="auto">
          <a:xfrm>
            <a:off x="2401362" y="1943367"/>
            <a:ext cx="0" cy="1960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ak pil 21"/>
          <p:cNvCxnSpPr>
            <a:stCxn id="13" idx="2"/>
            <a:endCxn id="7" idx="0"/>
          </p:cNvCxnSpPr>
          <p:nvPr/>
        </p:nvCxnSpPr>
        <p:spPr bwMode="auto">
          <a:xfrm>
            <a:off x="2401362" y="4658858"/>
            <a:ext cx="0" cy="1960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95749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16880</TotalTime>
  <Words>152</Words>
  <Application>Microsoft Office PowerPoint</Application>
  <PresentationFormat>Bildspel på skärmen (16:10)</PresentationFormat>
  <Paragraphs>35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5" baseType="lpstr">
      <vt:lpstr>lnu-gray</vt:lpstr>
      <vt:lpstr>Designmönstren ”Repository Pattern” och ”Unit of Work Pattern”</vt:lpstr>
      <vt:lpstr>Upphovsrätt för detta verk</vt:lpstr>
      <vt:lpstr>Utan centrallager (repository)</vt:lpstr>
      <vt:lpstr>Med centrallager (repository)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Generiskt ”repository” och designmönstret ”Unit of Work”</dc:title>
  <dc:creator>Mats Loock</dc:creator>
  <cp:lastModifiedBy>Mats Loock</cp:lastModifiedBy>
  <cp:revision>715</cp:revision>
  <dcterms:created xsi:type="dcterms:W3CDTF">2010-10-22T06:49:30Z</dcterms:created>
  <dcterms:modified xsi:type="dcterms:W3CDTF">2013-12-16T08:02:22Z</dcterms:modified>
</cp:coreProperties>
</file>