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2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2013-11-23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2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991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975973"/>
          </a:xfrm>
        </p:spPr>
        <p:txBody>
          <a:bodyPr/>
          <a:lstStyle/>
          <a:p>
            <a:r>
              <a:rPr lang="sv-SE" sz="5400" dirty="0" err="1" smtClean="0"/>
              <a:t>Unobtrusive</a:t>
            </a:r>
            <a:r>
              <a:rPr lang="sv-SE" sz="5400" dirty="0" smtClean="0"/>
              <a:t> Ajax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 7"/>
          <p:cNvSpPr/>
          <p:nvPr/>
        </p:nvSpPr>
        <p:spPr bwMode="auto">
          <a:xfrm>
            <a:off x="3748645" y="4918844"/>
            <a:ext cx="214406" cy="2144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95" y="-646837"/>
            <a:ext cx="3755731" cy="5479953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0" y="1695451"/>
            <a:ext cx="2446667" cy="162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Ajax och ”partial views”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”bara” returnera en sträng kan en partiell vy</a:t>
            </a:r>
            <a:br>
              <a:rPr lang="sv-SE" dirty="0" smtClean="0"/>
            </a:br>
            <a:r>
              <a:rPr lang="sv-SE" dirty="0" smtClean="0"/>
              <a:t>returneras, som även används då det inte är en Ajax-förfrågan.</a:t>
            </a:r>
            <a:endParaRPr lang="sv-S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1464">
            <a:off x="3101000" y="2005926"/>
            <a:ext cx="2553333" cy="80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185">
            <a:off x="1946672" y="3005421"/>
            <a:ext cx="5073334" cy="240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cxnSp>
        <p:nvCxnSpPr>
          <p:cNvPr id="5" name="Kurva 4"/>
          <p:cNvCxnSpPr>
            <a:stCxn id="7171" idx="3"/>
            <a:endCxn id="8" idx="6"/>
          </p:cNvCxnSpPr>
          <p:nvPr/>
        </p:nvCxnSpPr>
        <p:spPr bwMode="auto">
          <a:xfrm flipH="1">
            <a:off x="3963051" y="2235799"/>
            <a:ext cx="1679443" cy="2790248"/>
          </a:xfrm>
          <a:prstGeom prst="curvedConnector3">
            <a:avLst>
              <a:gd name="adj1" fmla="val -14317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Ajax när du…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817563"/>
            <a:ext cx="8081890" cy="4619625"/>
          </a:xfrm>
        </p:spPr>
        <p:txBody>
          <a:bodyPr/>
          <a:lstStyle/>
          <a:p>
            <a:r>
              <a:rPr lang="sv-SE" dirty="0" smtClean="0"/>
              <a:t>…har komplexa sidor och bara behöver uppdatera en liten del av sidan.</a:t>
            </a:r>
          </a:p>
          <a:p>
            <a:r>
              <a:rPr lang="sv-SE" dirty="0" smtClean="0"/>
              <a:t>…vill att användare ska uppfatta att din applikation har korta svarstider.</a:t>
            </a:r>
          </a:p>
          <a:p>
            <a:r>
              <a:rPr lang="sv-SE" dirty="0" smtClean="0"/>
              <a:t>…vill reducera belastningen av webbservern och databasserver.</a:t>
            </a:r>
          </a:p>
          <a:p>
            <a:r>
              <a:rPr lang="sv-SE" dirty="0" smtClean="0"/>
              <a:t>…har behov av asynkrona anrop.</a:t>
            </a:r>
            <a:endParaRPr lang="sv-SE" dirty="0"/>
          </a:p>
        </p:txBody>
      </p:sp>
      <p:sp>
        <p:nvSpPr>
          <p:cNvPr id="5" name="AutoShape 2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cxnSp>
        <p:nvCxnSpPr>
          <p:cNvPr id="5" name="Rak 4"/>
          <p:cNvCxnSpPr/>
          <p:nvPr/>
        </p:nvCxnSpPr>
        <p:spPr bwMode="auto">
          <a:xfrm>
            <a:off x="1315329" y="4009292"/>
            <a:ext cx="7076049" cy="4360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ak 9"/>
          <p:cNvCxnSpPr/>
          <p:nvPr/>
        </p:nvCxnSpPr>
        <p:spPr bwMode="auto">
          <a:xfrm>
            <a:off x="2609557" y="3530991"/>
            <a:ext cx="5099538" cy="153337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INTE Ajax när…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8053754" cy="4619625"/>
          </a:xfrm>
        </p:spPr>
        <p:txBody>
          <a:bodyPr/>
          <a:lstStyle/>
          <a:p>
            <a:r>
              <a:rPr lang="sv-SE" dirty="0" smtClean="0"/>
              <a:t>…din applikation blir beroende av att användare tillåter JavaScript. Användare ska kunna använda applikationen även om de inte tillåter JavaScript.</a:t>
            </a:r>
          </a:p>
          <a:p>
            <a:r>
              <a:rPr lang="sv-SE" dirty="0" smtClean="0"/>
              <a:t>…det negativt påverkar användarens upplevelse när historikknappar och bokmärken används i webbläsaren.</a:t>
            </a:r>
          </a:p>
          <a:p>
            <a:r>
              <a:rPr lang="sv-SE" dirty="0" smtClean="0"/>
              <a:t>…det inte finns goda själ för det. Det tar tid att ladda JavaScript, och det tar tid att exekvera dem.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MVC och ”</a:t>
            </a:r>
            <a:r>
              <a:rPr lang="sv-SE" i="1" dirty="0" smtClean="0"/>
              <a:t>Ajax Helpers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 har stöd för Ajax-anrop. Från och med version 3 finns även stöd för ”</a:t>
            </a:r>
            <a:r>
              <a:rPr lang="sv-SE" dirty="0" err="1" smtClean="0"/>
              <a:t>unobtrusive</a:t>
            </a:r>
            <a:r>
              <a:rPr lang="sv-SE" dirty="0" smtClean="0"/>
              <a:t> Ajax” baserad på jQuery. </a:t>
            </a:r>
          </a:p>
          <a:p>
            <a:pPr>
              <a:spcBef>
                <a:spcPts val="1200"/>
              </a:spcBef>
            </a:pPr>
            <a:r>
              <a:rPr lang="sv-SE" dirty="0"/>
              <a:t>För att ” </a:t>
            </a:r>
            <a:r>
              <a:rPr lang="sv-SE" dirty="0" err="1"/>
              <a:t>unobtrusive</a:t>
            </a:r>
            <a:r>
              <a:rPr lang="sv-SE" dirty="0"/>
              <a:t> Ajax” ska fungera på klienten måste…</a:t>
            </a:r>
          </a:p>
          <a:p>
            <a:pPr lvl="1"/>
            <a:r>
              <a:rPr lang="sv-SE" dirty="0"/>
              <a:t>...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UnobtrusiveJavaScriptEnabled</a:t>
            </a:r>
            <a:r>
              <a:rPr lang="sv-SE" dirty="0"/>
              <a:t> vara satt till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sv-SE" dirty="0"/>
              <a:t>, vilken den är som standard i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Web.config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…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jquery-1.8.1.min.js</a:t>
            </a:r>
            <a:r>
              <a:rPr lang="sv-SE" dirty="0" smtClean="0"/>
              <a:t> </a:t>
            </a:r>
            <a:r>
              <a:rPr lang="sv-SE" dirty="0"/>
              <a:t>, eller annan lämplig version, länkas in. </a:t>
            </a:r>
          </a:p>
          <a:p>
            <a:pPr lvl="1"/>
            <a:r>
              <a:rPr lang="sv-SE" dirty="0"/>
              <a:t>…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jquery.unobtrusive-ajax.min.js</a:t>
            </a:r>
            <a:r>
              <a:rPr lang="sv-SE" dirty="0"/>
              <a:t> länkas in.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Med hjälp av ”</a:t>
            </a:r>
            <a:r>
              <a:rPr lang="sv-SE" i="1" dirty="0" smtClean="0"/>
              <a:t>Ajax Helpers</a:t>
            </a:r>
            <a:r>
              <a:rPr lang="sv-SE" dirty="0" smtClean="0"/>
              <a:t>” är det enkelt att </a:t>
            </a:r>
            <a:r>
              <a:rPr lang="sv-SE" dirty="0" smtClean="0"/>
              <a:t>skapa förutsättningar för asynkrona </a:t>
            </a:r>
            <a:r>
              <a:rPr lang="sv-SE" dirty="0" smtClean="0"/>
              <a:t>förfrågningar.</a:t>
            </a: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Ajax.ActionLink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Ajax.RouteLink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Ajax.BeginRouteForm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Används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Html.BeginForm</a:t>
            </a:r>
            <a:r>
              <a:rPr lang="sv-SE" dirty="0" smtClean="0"/>
              <a:t> renderas ett traditionellt formulär som postas tillbaka till servern och sidan renderas om fullständigt.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550896" y="1032076"/>
            <a:ext cx="7360000" cy="369333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2397485" y="3751315"/>
            <a:ext cx="7373334" cy="19466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traditionellt formulär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r>
              <a:rPr lang="sv-SE" dirty="0" smtClean="0"/>
              <a:t> renderas ett formulär som använder Ajax och endast innehållet i specificerat element ersätts. I övrigt är allt precis som då ett traditionellt formulär renderas. 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9" y="1039461"/>
            <a:ext cx="4611429" cy="36257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177">
            <a:off x="1628968" y="3974729"/>
            <a:ext cx="7422858" cy="195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som använder Ajax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8" y="3519456"/>
            <a:ext cx="11546668" cy="237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Precis som en vanlig förfrågan hanteras en Ajax-förfrågan av en publik metod i en controllerklass. I sin enklaste form returnerar en sådan metod en sträng som ersätter innehållet i specificerat element.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443" y="1973381"/>
            <a:ext cx="5272382" cy="204190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Elementär hantering av Ajax-förfrågan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81089">
            <a:off x="3532736" y="2190563"/>
            <a:ext cx="4613333" cy="13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3493300" y="2088033"/>
            <a:ext cx="4613333" cy="17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89" y="3380347"/>
            <a:ext cx="3163429" cy="1225143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ak 4"/>
          <p:cNvCxnSpPr/>
          <p:nvPr/>
        </p:nvCxnSpPr>
        <p:spPr bwMode="auto">
          <a:xfrm flipH="1">
            <a:off x="404224" y="3063906"/>
            <a:ext cx="2168012" cy="22405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Rak 6"/>
          <p:cNvCxnSpPr/>
          <p:nvPr/>
        </p:nvCxnSpPr>
        <p:spPr bwMode="auto">
          <a:xfrm>
            <a:off x="232463" y="3380711"/>
            <a:ext cx="2399087" cy="11573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vad händer om JavaScript är avstängt?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Om JavaScript är avstängt…</a:t>
            </a:r>
          </a:p>
          <a:p>
            <a:pPr lvl="1"/>
            <a:r>
              <a:rPr lang="sv-SE" dirty="0" smtClean="0"/>
              <a:t>…anropas aldrig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sv-SE" dirty="0" smtClean="0"/>
              <a:t>, varför…</a:t>
            </a:r>
          </a:p>
          <a:p>
            <a:pPr lvl="1"/>
            <a:r>
              <a:rPr lang="sv-SE" dirty="0" smtClean="0"/>
              <a:t>…formuläret istället använder det normala beteendet, d.v.s. det postar sig själv tillbaka till servern, och…</a:t>
            </a:r>
          </a:p>
          <a:p>
            <a:pPr lvl="1"/>
            <a:r>
              <a:rPr lang="sv-SE" dirty="0" smtClean="0"/>
              <a:t>…allt fungerar utan att några fel inträffar, men webbläsaren visar endast det som controllermetoden returnerade. </a:t>
            </a:r>
          </a:p>
          <a:p>
            <a:pPr lvl="1"/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06" y="2728052"/>
            <a:ext cx="9268528" cy="49958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8478">
            <a:off x="1432367" y="3222629"/>
            <a:ext cx="7249524" cy="2765715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Controllermetoden måste kunna hantera både en Ajax-förfrågan och en vanlig förfrågan. Genom att använda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Request.IsAjaxRequest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kan du ta reda på vilket sätt förfrågan görs.</a:t>
            </a:r>
          </a:p>
          <a:p>
            <a:pPr lvl="1"/>
            <a:r>
              <a:rPr lang="sv-SE" dirty="0" smtClean="0"/>
              <a:t>Är det fråga om en Ajax-förfrågan returneras en sträng med hjälp av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Content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Är det en ”vanlig” förfrågan returneras en vy som vanligt</a:t>
            </a:r>
            <a:r>
              <a:rPr lang="sv-SE" dirty="0" smtClean="0"/>
              <a:t>. Observera att det inte går att skicka med modellen på vanligt sätt i detta fall på grund av den modellens typ är av typen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dirty="0" smtClean="0"/>
              <a:t>, vilket medför att </a:t>
            </a:r>
            <a:r>
              <a:rPr lang="sv-SE" dirty="0" err="1" smtClean="0"/>
              <a:t>modelldatat</a:t>
            </a:r>
            <a:r>
              <a:rPr lang="sv-SE" dirty="0" smtClean="0"/>
              <a:t> tolkas som en ”</a:t>
            </a:r>
            <a:r>
              <a:rPr lang="sv-SE" i="1" dirty="0" smtClean="0"/>
              <a:t>page layout</a:t>
            </a:r>
            <a:r>
              <a:rPr lang="sv-SE" dirty="0" smtClean="0"/>
              <a:t>”. Egenskapen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ViewData.Model</a:t>
            </a:r>
            <a:r>
              <a:rPr lang="sv-SE" dirty="0" smtClean="0"/>
              <a:t> får istället användas.</a:t>
            </a:r>
            <a:endParaRPr lang="sv-S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67" y="3347111"/>
            <a:ext cx="416242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controllermetod – olika typer av förfrågningar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16600</TotalTime>
  <Words>484</Words>
  <Application>Microsoft Office PowerPoint</Application>
  <PresentationFormat>Bildspel på skärmen (16:10)</PresentationFormat>
  <Paragraphs>39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lnu-gray</vt:lpstr>
      <vt:lpstr>Unobtrusive Ajax</vt:lpstr>
      <vt:lpstr>Använd Ajax när du…</vt:lpstr>
      <vt:lpstr>Använd INTE Ajax när…</vt:lpstr>
      <vt:lpstr>ASP.NET MVC och ”Ajax Helpers”</vt:lpstr>
      <vt:lpstr>Ett traditionellt formulär</vt:lpstr>
      <vt:lpstr>Formulär som använder Ajax</vt:lpstr>
      <vt:lpstr>Elementär hantering av Ajax-förfrågan</vt:lpstr>
      <vt:lpstr>Men vad händer om JavaScript är avstängt?</vt:lpstr>
      <vt:lpstr>En controllermetod – olika typer av förfrågningar</vt:lpstr>
      <vt:lpstr>Ajax och ”partial views”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Ajax</dc:title>
  <dc:creator>Mats Loock</dc:creator>
  <cp:lastModifiedBy>Mats Loock</cp:lastModifiedBy>
  <cp:revision>695</cp:revision>
  <dcterms:created xsi:type="dcterms:W3CDTF">2010-10-22T06:49:30Z</dcterms:created>
  <dcterms:modified xsi:type="dcterms:W3CDTF">2013-11-24T09:03:40Z</dcterms:modified>
</cp:coreProperties>
</file>