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-480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2013-11-25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2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549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77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759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0821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7741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58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405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80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309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67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991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828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154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975973"/>
          </a:xfrm>
        </p:spPr>
        <p:txBody>
          <a:bodyPr/>
          <a:lstStyle/>
          <a:p>
            <a:r>
              <a:rPr lang="sv-SE" sz="5400" dirty="0" err="1" smtClean="0"/>
              <a:t>Unobtrusive</a:t>
            </a:r>
            <a:r>
              <a:rPr lang="sv-SE" sz="5400" dirty="0" smtClean="0"/>
              <a:t> Ajax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Controllermetoden måste kunna hantera både en Ajax-förfrågan och en vanlig förfrågan. Genom att använda metoden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Request.IsAjaxRequest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kan du ta reda på vilket sätt förfrågan görs.</a:t>
            </a:r>
          </a:p>
          <a:p>
            <a:pPr lvl="1"/>
            <a:r>
              <a:rPr lang="sv-SE" dirty="0" smtClean="0"/>
              <a:t>Är det fråga om en Ajax-förfrågan returneras en sträng med hjälp av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Content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Är det en ”vanlig” förfrågan returneras en vy som vanligt. Observera att det inte går att skicka med modellen på vanligt sätt i detta fall på grund av den modellens typ är av typen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sv-SE" dirty="0" smtClean="0"/>
              <a:t>, vilket medför att </a:t>
            </a:r>
            <a:r>
              <a:rPr lang="sv-SE" dirty="0" err="1" smtClean="0"/>
              <a:t>modelldatat</a:t>
            </a:r>
            <a:r>
              <a:rPr lang="sv-SE" dirty="0" smtClean="0"/>
              <a:t> tolkas som en ”</a:t>
            </a:r>
            <a:r>
              <a:rPr lang="sv-SE" i="1" dirty="0" smtClean="0"/>
              <a:t>page layout</a:t>
            </a:r>
            <a:r>
              <a:rPr lang="sv-SE" dirty="0" smtClean="0"/>
              <a:t>”. Egenskapen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ViewData.Model</a:t>
            </a:r>
            <a:r>
              <a:rPr lang="sv-SE" dirty="0" smtClean="0"/>
              <a:t> får istället användas.</a:t>
            </a:r>
            <a:endParaRPr lang="sv-S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67" y="3347111"/>
            <a:ext cx="4162425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controllermetod – olika typer av förfrågningar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88" y="-307824"/>
            <a:ext cx="3497143" cy="6377143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 7"/>
          <p:cNvSpPr/>
          <p:nvPr/>
        </p:nvSpPr>
        <p:spPr bwMode="auto">
          <a:xfrm>
            <a:off x="3950439" y="4656546"/>
            <a:ext cx="214406" cy="2144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”bara” returnera en sträng kan en partiell vy</a:t>
            </a:r>
            <a:br>
              <a:rPr lang="sv-SE" dirty="0" smtClean="0"/>
            </a:br>
            <a:r>
              <a:rPr lang="sv-SE" dirty="0" smtClean="0"/>
              <a:t>returneras, som även används då det inte är en Ajax-förfrågan.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0" y="1695451"/>
            <a:ext cx="2586667" cy="15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026">
            <a:off x="3262942" y="1706588"/>
            <a:ext cx="2186667" cy="79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Ajax och ”partial views”</a:t>
            </a:r>
            <a:endParaRPr lang="sv-SE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2445308" y="2668267"/>
            <a:ext cx="2606667" cy="282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cxnSp>
        <p:nvCxnSpPr>
          <p:cNvPr id="5" name="Kurva 4"/>
          <p:cNvCxnSpPr>
            <a:stCxn id="5123" idx="3"/>
            <a:endCxn id="8" idx="6"/>
          </p:cNvCxnSpPr>
          <p:nvPr/>
        </p:nvCxnSpPr>
        <p:spPr bwMode="auto">
          <a:xfrm flipH="1">
            <a:off x="4164845" y="2253221"/>
            <a:ext cx="1274430" cy="2510528"/>
          </a:xfrm>
          <a:prstGeom prst="curvedConnector3">
            <a:avLst>
              <a:gd name="adj1" fmla="val -18748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 hantering av fel vid Ajax-förfrågan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är viktigt att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Response.StatusCode</a:t>
            </a:r>
            <a:r>
              <a:rPr lang="sv-SE" dirty="0" smtClean="0"/>
              <a:t> sätts till lämplig felkod så att JavaScript-funktionen som definieras av </a:t>
            </a:r>
            <a:br>
              <a:rPr lang="sv-SE" dirty="0" smtClean="0"/>
            </a:br>
            <a:r>
              <a:rPr lang="sv-SE" sz="1400" dirty="0" err="1">
                <a:latin typeface="Consolas" pitchFamily="49" charset="0"/>
                <a:cs typeface="Consolas" pitchFamily="49" charset="0"/>
              </a:rPr>
              <a:t>OnFailure</a:t>
            </a:r>
            <a:r>
              <a:rPr lang="sv-SE" dirty="0" smtClean="0"/>
              <a:t> körs på klienten.</a:t>
            </a:r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4" y="2765981"/>
            <a:ext cx="3286667" cy="269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297">
            <a:off x="4130787" y="1410224"/>
            <a:ext cx="5393333" cy="420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960157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Hantering </a:t>
            </a:r>
            <a:r>
              <a:rPr lang="sv-SE" dirty="0"/>
              <a:t>av fel vid </a:t>
            </a:r>
            <a:r>
              <a:rPr lang="sv-SE" dirty="0" smtClean="0"/>
              <a:t>Ajax-förfrågan med JSON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skicka samtliga felmeddelanden, gällande så väl modellens egenskaper som formuläret i sig, till klienten kan JSON användas.</a:t>
            </a:r>
          </a:p>
          <a:p>
            <a:r>
              <a:rPr lang="sv-SE" dirty="0" smtClean="0"/>
              <a:t>På klienten används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jQuery.validate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showErrors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för att visa felen där de ska visas.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64" y="2149422"/>
            <a:ext cx="3777143" cy="31314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593">
            <a:off x="5767669" y="1384639"/>
            <a:ext cx="3222857" cy="41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479631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…används ValidationSummary så blir det komplexare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3269985" cy="4619625"/>
          </a:xfrm>
        </p:spPr>
        <p:txBody>
          <a:bodyPr/>
          <a:lstStyle/>
          <a:p>
            <a:r>
              <a:rPr lang="sv-SE" dirty="0" smtClean="0"/>
              <a:t>Används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ValidationSummary</a:t>
            </a:r>
            <a:r>
              <a:rPr lang="sv-SE" dirty="0" smtClean="0"/>
              <a:t> för att visa fel som inte är knutna till någon egenskap i modellen, medför det att skriptet som visar fel blir mer omfattande.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775">
            <a:off x="3471856" y="-90791"/>
            <a:ext cx="6006667" cy="592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4560102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1346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6" y="1722745"/>
            <a:ext cx="9467793" cy="4713224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 Ajax när du…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817563"/>
            <a:ext cx="8081890" cy="4619625"/>
          </a:xfrm>
        </p:spPr>
        <p:txBody>
          <a:bodyPr/>
          <a:lstStyle/>
          <a:p>
            <a:r>
              <a:rPr lang="sv-SE" dirty="0" smtClean="0"/>
              <a:t>…har komplexa sidor och bara behöver uppdatera en liten del av sidan.</a:t>
            </a:r>
          </a:p>
          <a:p>
            <a:r>
              <a:rPr lang="sv-SE" dirty="0" smtClean="0"/>
              <a:t>…vill att användare ska uppfatta att din applikation har korta svarstider.</a:t>
            </a:r>
          </a:p>
          <a:p>
            <a:r>
              <a:rPr lang="sv-SE" dirty="0" smtClean="0"/>
              <a:t>…vill reducera belastningen av webbservern och databasserver.</a:t>
            </a:r>
          </a:p>
          <a:p>
            <a:r>
              <a:rPr lang="sv-SE" dirty="0" smtClean="0"/>
              <a:t>…har behov av asynkrona anrop.</a:t>
            </a:r>
            <a:endParaRPr lang="sv-SE" dirty="0"/>
          </a:p>
        </p:txBody>
      </p:sp>
      <p:sp>
        <p:nvSpPr>
          <p:cNvPr id="5" name="AutoShape 2" descr="data:image/jpeg;base64,/9j/4AAQSkZJRgABAQAAAQABAAD/2wBDAAkGBwgHBgkIBwgKCgkLDRYPDQwMDRsUFRAWIB0iIiAdHx8kKDQsJCYxJx8fLT0tMTU3Ojo6Iys/RD84QzQ5Ojf/2wBDAQoKCg0MDRoPDxo3JR8lNzc3Nzc3Nzc3Nzc3Nzc3Nzc3Nzc3Nzc3Nzc3Nzc3Nzc3Nzc3Nzc3Nzc3Nzc3Nzc3Nzf/wAARCAByAOUDASIAAhEBAxEB/8QAHAABAAIDAQEBAAAAAAAAAAAAAAYHAQQFAwII/8QAQxAAAQQCAAMEBwQGCAYDAAAAAQACAwQFEQYSIRMxQVEHFCJhcYGRFSOx0RYyQlKhsiQzQ1NicpKiNDZUdJPhRcHC/8QAGgEBAAMBAQEAAAAAAAAAAAAAAAIDBQQBBv/EACsRAAICAgEDAwMDBQAAAAAAAAABAgMEESESMUEFEzIUUcGx4fAVYZGh0f/aAAwDAQACEQMRAD8AvFERAEREAREQBERAERfEkjYml0jg1o7ySg2faLlyZ/GxnRstd/lBK+P0jxn9+f8AQVP25/Yh7kPuddFoVsvQsuDYrMZce5pOifqt4Hai013JKSfYyiIvD0IiIAiIgCIiAIiIAiIgCIiAIiIAiIgCIiAIiIAiIgMFQLifJvtZCSEP+5hPIG+BPiVPT3Kp8jLvI29/37/5iuvDgpTbfg482bjBJeTap1LmQkcyjX7Qs/Wc52mt92/Nbh4dzgBPq1c+4Tnf8qkfBDW/YTHgDb5Hknz9oj/6C769sybFNpeDyrFrcE35KrkEkUj4p2PjlYdOa7vBUq4Qy0kz3UZ3l2m80RPfod4WvxVhshbyvbUawkjMQBPOG9QSvLhnD5Opl4p7VcRxNa4E84PerLLK7Kdt8ldddld2orgm4WVgLKzzRCIiAIiIAiIgCIiAIiIAiIgCIiAIiIAiIgCIscw80BlFjmHmE5ggDu5U3lJdZO4PKd4/3FXISCFRmZn1mL48rMn8xWh6etykZnqc+mEX/ctLgQ83Ddc/45P5ypDvSjPo7dzcK1nH9+T+dy53HHFpoPdi6BIslo7WTu5AR05fM+9USqlZfKEfuzoV8aseNku2kevF3FTaxfQx0gMx6SStP6nuHv8AwWpwlxXyObRyUh5CdRTPPcfI/mq+9YcRzEEgk9T4nx6/NO3JB6bA7/d4LTWFX7XT/syn6hY7epf4L9adjoR8llV1wNxc4zQ4rIOLu0IbXl7zv90/mrE5gsi6mVUumRs0Xwvh1xPpFjmHmE2PNVF+zKIsEgeKAyixzDzTYQbMosbATmHmgMoscw81lAEREAREQBERAEREBg96qf0j5ySxmxTrTvZHTbp3I8jbzrfd5DX1KsfiDJR4jE2r0n9kzbR+87wH10qDnnfNLJPM7ckjnPefMk7K0vTqeqTm+yMr1S5xgq0+WbPr1n/qrH/ld+atH0f571vh+VlpznS0dhx6uc5mtg+Z8R8lBc/w5LisHir5aQ6dn9IB/YcfaaPpsfJfHBGY+yuIoHPdqvP9zNvu0e4/I6/iuu+EL6W4LscONKzGyFGb7/k78PpHndmu2kiAxjhyiIfrtH7+/P3KIZeZk2WuywuDo5J3vYR4gnYU1474Nc0yZXCxc3N7U9ZgHXzc33+Y8VXYeCAW9W66FSxFU1118ca0RzffT9uzlb2mTCnxdLieF6mOxpAucz3SSkbEYLyQBvvPVSCpXpekHFtlsRuq36rwySWJvQ+4E9CCPDwKhXC/D1riG72UYdHVYfvrGthv+Ee/8PxujFY6riqUdSlE2OKMaAHefMnzO/FceZKqt6r+W97O7BhbZHdnw1rRW3pJx9bFR4ipSibHExkvQDvO29T71rejevDdzNmvZjbJFJVcHMcNggkeC6XpfOrGL/yyfixc/wBFJ3xHL/2x/EK6Lf0Tfn9yiUEvUEtcfsTjh7g/H4O3NZj55ZHuPZuk6mJp/Zb+feVF/Sfm3+vQYyrM9gib2kpa4gknuH0/EKw8jbioUZ7c7uWKFhe4/BUBfuy37ti5OdyTyF592+4fIdPkqMGt22Oc+dHR6hNU1KuHGz09etf9VY/8rvzVk+i/MvtUp8dYlc+WB3PGXuJJYfee/R39Qobe4dfU4Pp5og88km5B5Ru0G/xA/wBS0eGsscNm6t0uPZtdyzAfuHv+nf8AJdl0IZFMuhco4KJWY18XN8P8l9rjcU4Y5nGOhimfBOw88UjHEadruOu8HxC67HB7Q5p209QV9aWFFuL2j6OUVKOmfn+xNfqWJK9qazHNE7lewyu2D9VYfo34mNuL7JuybniG4Xud1kb4j4j8FsekLhY5Ouchj4x67C08zWj+tYPD4jw/9qqq1mSrZisVnujmhcHMI6FpHn+XxW1H28ynXZmDJWYN++8X+hdPGXELMDjC5habcwLYGHz8XEeQVOvyFwvL327Bc47J7V3Ur0zmZtZy+bdx3UtDWMb+qwDwH4qVejrhc3pmZe/H/RmHdZjv7Q/v68h4fXySuEMSnqn3PLJ2Zt6jDiKJH6P8Dao1jkMnLK6zO0csT3k9k35nvPj9FMvBYaAOgHRfSxpzc5OTN6utVxUV4CIiiTCIiAIiIAsbWVr3rMdOrNZncGxRML3OPgANlNb4PG9LbK49LWYL56+Ihf7LR204Hif2B+J+ih3DVSG7nacVuRkdYP55XPcAOVvXXXzOh814ZW5Nk8jZvTb5p5C/XkPAfIaC9aeAy96Bs9THTzQuPsvbrR18Svoa4Rpo6JPWz5qyyV2R1xW9foWzxPJiMvgLNEZCpzuZuI9q3o4dW+PmAqUPVpD+/uK7H6KZ8d2Hs/7fzWlext/HSNjyFWSvI4czRJrqPltRxYV1bjGe9lmZO23U5Q1oubgjLjN8PwSyEOmj+5m8faA7/mNH5rg8Q8AVshlWWqFmOrFK7dlg1/qZ5E/Tx+Mf9GWVNDNmlK7UFxuuvcJB3fUbH0UWvxyxX7Ub+ZrmzPaQfMOK5oYso3yUJaOmWZCWPFzjv/qL7xGPqYyjHUoRMjijHQN8T47963VAPRNeg+zbFF0oFhsxk5HHq5pA6j6Kfk671nXQcLHFmnRZGytSiVl6Yf8AiMX/AJJPxYtD0Uf8xy/9sfxC+vSpkILuVrV6zxIarHCQt6gOdo6/h/FY9FTeTNW5nnTIq3tE9w2f/S1EmsHT/nJkuSl6gmv5wdv0s5gw06+JhJ5rB7SXXgwHoPmfwKrjF1WXsjWqyyNjileA97nAAN7z1+AK2+JclJmM3avE7Y95EQ8mDo3+HX5rxo4TKZCHtqNCaeIO5edmtb8upXRTBU0dMnrZzX2O+/cVvX4LjyU+EvYabGuv0xFJEYwBK32enTXwVHPY6J7o36LmEtJHcSDrp7l1f0Uz4/8Ah7P+381q38VkMdyfaFOWvz75C/XX6EqGLCuptRnvZPMnbalKUNaLY9GuY+0sAyCV+56buyds7Jb+yfp0+Sl21Sfo/wAqcRxDF2juWvZ+5kHhs/qn6/iVdRdob6aCzM2r27XrszVwbvdpX3XB52rEVWCWew8RxRtLnucegAVC8RXquSzVu3RgEMEj9gDpza73EeBKkvpC4odlbDsbQfqnE77x7T/WuH/5H4qNYHC2M5k46MG2td7Ur/7tm+p+Pl713YdPsQds+DPzcj6iapr55OexzWvaXsEjWuBcwno4eI+fcr64ZydLK4mvPjwGRhoaYgNGMjvaqq424WOAuMkrc7qMw9hx68jvFpPv7x81q8JZ+xw9kmzDb6shDZ4/MeY94U8itZVSnDuiGPa8O5ws7MvYIvCjahu1Y7NZ4kikaHNcPEFe6w+3c3001tBERD0IiIAiIgB7lGeOob9vFNp0K0kwmdqYscBpo666nxKky4nGOTdh+HL1yFzRYEfZ1+YEgyu9lg0Op9ojoOqlGXTJMjOKnFxZWbeEMu5wb9mzNJOtuczQ/iraxNKLG46tThGmQxhg346HeoHhM7fo4CTGYx0t6zj7TYXT2oHySdg9peyXs9tfJ3FvTXVp8luRcZXHurVWepPuXmwupHs3xtf7ThPtjjzAsDSddO/qrbsidySl4KKMWuhtw8k8Giopx/gn5ehFLWhMtiu/bWggFwPQjZ+R+S4x41zVSvWsXa+Pkbfq9rUEXOzs39vFD94STsffNd01rlI6r6ylriatxBVDbGMfeixluV2myiu9rXwnRZzbDuut7Ogd9d6VUJuElJF1kI2RcZdiOx8MZmGRk0OOsMkY4OY4OZ0IPT9pd3iThCzkC3K1a4bYmY11mqSAQ/XUtPd8t/Nb1nirMCtkMlBFjm0acUbzFMHB7jJE1w2/emgFw2dHptYOe4kdeZiGHEfaLbboJLHZyGEt7HtQQzm2D1AI5j5+5dMsy1yUt8o5Y4NMYuGuGQiXEz1ngTVbMTx3Exu6fMBfLoJtFrn2teIIepjFxplLlOO5BVoMhr069m7E9zi94le5pEZHQa5SQSDs9OnetwcT33Y2OaCnUntOsZCJsA9jn7B0gYNk9CeVuyenXwVn18/KK/6bX4bILVwVq27kq0p5CfHsy1v1KmLOGreG4YswVIHWL17lbOYiBys13AkjprY+a7XCeanyDLcOTlgFyryOlY2rJWLGuBI215PToeoJB0Vxb+YtUuLM9HTtxiaRlCOuySCSw0vLZ3ODY2EHm5W77x0Gz3KqzMsnpPsWV4NVe2u5Fv0Sy2iBipvhzs/NWpw3jG4jDVaYA5mMHOR4uPUn6qLV+M8g6OpHLBUZayDIvU2nmaHOEjmz7BO9NaA7XeN9V5t4xzD3WG1Ia1/tYBYpPirSQtLDK1m/bd95prub2eXetDvCjdkzuSUiyjErpbcCweij3G+HdmcM6OBnPPE4SRgHW/MfMbXGp8UZnI2IsdQlxnr7GTSWZLNeaJo5C0BnZF3M0kPaSdkAFp67XhdzWatQSWbjMeKMWahpRxRiUSEiwxnOXB48z7OtHQ30JCphJxkpIvnBTi4y7EZ/RLLb6YucHzDmbH+5TPM2M/ZwFapBj7AsSx8tl7Xt20DpodfHzUfyvF3EEvDVud0uPh9Zx9ues+sHiSEwv1127rsHw1ynz2pLx7ckiwdTGPtSw2MlM2CSxXjcXRsA5pHtA2R0Gh36Lgr7MqdjTl4OavDrrTUfJBxwlldADFTf6mfmrH4O4fjwWP5XNabU2nTOHn4D4BRqrxbnLlHEw40UPWn0LMto22SaMtdzWOAAIIDiSdkHQIOvBa+U4nyWaqRzU/Vq+PjsYwvHM7tnmZ8b+jgQA0BwGtHfXu1orcqy1aZ7Th1Uy6orkn+XxtfLY+anaYHRyN17wfAj3hVVZ4OykE8kbaEsrWu02Rjm6ePMAlSD0g2JaWbqR07ssEOSYIcryte4Q1w8ASggjs3bcW7/AMW/2VyJ83lMfleJsRTlc45Gya2Ld1d6vK2FnabPcAGODx/lPvUaciyn4kr8Wu/5o73BEGaw9j1Kxj7ApSu3zOc3UR8x17j4hTwdygXo0nnmMbp5pZCcHjnEveTtxa/Z6+J8T4qejuCrsm5y6mWVVquPSuxlERQLAiIgCIiALwtU69vsvWYWS9jIJY+Yb5XjucPeF7ogOZkuHsNlZXS5LGVbUjmtaXSxhxIaSW9/ls6+JWpFw3WjzdG8xsUdbHVXwU6scIa2Ln1zu38GtAA1rbu/a7yIDnPweKkhZDJQrviZC+BrHMBAjdouZo+B5R09wXnQ4bwmOby0MXUrDkezUUQb7L9cw6efK3fwC6qIDSZiceyvNXbTh7GdoZLGW7a9oaGgEePsgBeOPwGIxscMePx1asyB7nxtiYGhrnDRPTxI6LpogOOeF8EX03nEUi6kNViYQexG96b5deqP4VwEluxbkw9J1iwHNmkMLeaQEaId5grsIgOZS4ew9ClYo08ZUhqWARNCyIBsgI0Q4ePTp8F4N4T4fbj/ALPbhqIp9oJexEI5ef8Ae15+9dpEBz4MJi67abYKFdgohwqgRj7jmGncvlsHS0v0O4a5Z2/YdDU41KOwbp45ubr8+vxXdRAcSXhHh2anFTmwtB9aJ7nxxOgaWtce8geZW63D45sHYNpQiHtxY5A3p2ocHB2vPYB+S3kQEZwXBWGxdSSOTH057M7Hx2bBrgOnY52yHeYPTfnpduPGUopq80daJslaIwwuDesbDrbR5D2R9FtogNEYfHCy+0KcPbvDw6Tl6kP1zfXlbv4BaknCnD8s9aeXD0nTVWMZBIYRzRtZ+qAfDXguyiA0psVQmfbfNUhkdciENgvYD2rACA13mPaPT3lfVXG0qbJWVq8cbZnc0vKP1zyhuz5nQA+S20QHBt8GcNXOy9bwdGbsYmwx88IPIxvRrR5ALutaGNDWjTQNAeSy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ByAOUDASIAAhEBAxEB/8QAHAABAAIDAQEBAAAAAAAAAAAAAAYHAQQFAwII/8QAQxAAAQQCAAMEBwQGCAYDAAAAAQACAwQFEQYSIRMxQVEHFCJhcYGRFSOx0RYyQlKhsiQzQ1NicpKiNDZUdJPhRcHC/8QAGgEBAAMBAQEAAAAAAAAAAAAAAAIDBQQBBv/EACsRAAICAgEDAwMDBQAAAAAAAAABAgMEESESMUEFEzIUUcGx4fAVYZGh0f/aAAwDAQACEQMRAD8AvFERAEREAREQBERAERfEkjYml0jg1o7ySg2faLlyZ/GxnRstd/lBK+P0jxn9+f8AQVP25/Yh7kPuddFoVsvQsuDYrMZce5pOifqt4Hai013JKSfYyiIvD0IiIAiIgCIiAIiIAiIgCIiAIiIAiIgCIiAIiIAiIgMFQLifJvtZCSEP+5hPIG+BPiVPT3Kp8jLvI29/37/5iuvDgpTbfg482bjBJeTap1LmQkcyjX7Qs/Wc52mt92/Nbh4dzgBPq1c+4Tnf8qkfBDW/YTHgDb5Hknz9oj/6C769sybFNpeDyrFrcE35KrkEkUj4p2PjlYdOa7vBUq4Qy0kz3UZ3l2m80RPfod4WvxVhshbyvbUawkjMQBPOG9QSvLhnD5Opl4p7VcRxNa4E84PerLLK7Kdt8ldddld2orgm4WVgLKzzRCIiAIiIAiIgCIiAIiIAiIgCIiAIiIAiIgCIscw80BlFjmHmE5ggDu5U3lJdZO4PKd4/3FXISCFRmZn1mL48rMn8xWh6etykZnqc+mEX/ctLgQ83Ddc/45P5ypDvSjPo7dzcK1nH9+T+dy53HHFpoPdi6BIslo7WTu5AR05fM+9USqlZfKEfuzoV8aseNku2kevF3FTaxfQx0gMx6SStP6nuHv8AwWpwlxXyObRyUh5CdRTPPcfI/mq+9YcRzEEgk9T4nx6/NO3JB6bA7/d4LTWFX7XT/syn6hY7epf4L9adjoR8llV1wNxc4zQ4rIOLu0IbXl7zv90/mrE5gsi6mVUumRs0Xwvh1xPpFjmHmE2PNVF+zKIsEgeKAyixzDzTYQbMosbATmHmgMoscw81lAEREAREQBERAEREBg96qf0j5ySxmxTrTvZHTbp3I8jbzrfd5DX1KsfiDJR4jE2r0n9kzbR+87wH10qDnnfNLJPM7ckjnPefMk7K0vTqeqTm+yMr1S5xgq0+WbPr1n/qrH/ld+atH0f571vh+VlpznS0dhx6uc5mtg+Z8R8lBc/w5LisHir5aQ6dn9IB/YcfaaPpsfJfHBGY+yuIoHPdqvP9zNvu0e4/I6/iuu+EL6W4LscONKzGyFGb7/k78PpHndmu2kiAxjhyiIfrtH7+/P3KIZeZk2WuywuDo5J3vYR4gnYU1474Nc0yZXCxc3N7U9ZgHXzc33+Y8VXYeCAW9W66FSxFU1118ca0RzffT9uzlb2mTCnxdLieF6mOxpAucz3SSkbEYLyQBvvPVSCpXpekHFtlsRuq36rwySWJvQ+4E9CCPDwKhXC/D1riG72UYdHVYfvrGthv+Ee/8PxujFY6riqUdSlE2OKMaAHefMnzO/FceZKqt6r+W97O7BhbZHdnw1rRW3pJx9bFR4ipSibHExkvQDvO29T71rejevDdzNmvZjbJFJVcHMcNggkeC6XpfOrGL/yyfixc/wBFJ3xHL/2x/EK6Lf0Tfn9yiUEvUEtcfsTjh7g/H4O3NZj55ZHuPZuk6mJp/Zb+feVF/Sfm3+vQYyrM9gib2kpa4gknuH0/EKw8jbioUZ7c7uWKFhe4/BUBfuy37ti5OdyTyF592+4fIdPkqMGt22Oc+dHR6hNU1KuHGz09etf9VY/8rvzVk+i/MvtUp8dYlc+WB3PGXuJJYfee/R39Qobe4dfU4Pp5og88km5B5Ru0G/xA/wBS0eGsscNm6t0uPZtdyzAfuHv+nf8AJdl0IZFMuhco4KJWY18XN8P8l9rjcU4Y5nGOhimfBOw88UjHEadruOu8HxC67HB7Q5p209QV9aWFFuL2j6OUVKOmfn+xNfqWJK9qazHNE7lewyu2D9VYfo34mNuL7JuybniG4Xud1kb4j4j8FsekLhY5Ouchj4x67C08zWj+tYPD4jw/9qqq1mSrZisVnujmhcHMI6FpHn+XxW1H28ynXZmDJWYN++8X+hdPGXELMDjC5habcwLYGHz8XEeQVOvyFwvL327Bc47J7V3Ur0zmZtZy+bdx3UtDWMb+qwDwH4qVejrhc3pmZe/H/RmHdZjv7Q/v68h4fXySuEMSnqn3PLJ2Zt6jDiKJH6P8Dao1jkMnLK6zO0csT3k9k35nvPj9FMvBYaAOgHRfSxpzc5OTN6utVxUV4CIiiTCIiAIiIAsbWVr3rMdOrNZncGxRML3OPgANlNb4PG9LbK49LWYL56+Ihf7LR204Hif2B+J+ih3DVSG7nacVuRkdYP55XPcAOVvXXXzOh814ZW5Nk8jZvTb5p5C/XkPAfIaC9aeAy96Bs9THTzQuPsvbrR18Svoa4Rpo6JPWz5qyyV2R1xW9foWzxPJiMvgLNEZCpzuZuI9q3o4dW+PmAqUPVpD+/uK7H6KZ8d2Hs/7fzWlext/HSNjyFWSvI4czRJrqPltRxYV1bjGe9lmZO23U5Q1oubgjLjN8PwSyEOmj+5m8faA7/mNH5rg8Q8AVshlWWqFmOrFK7dlg1/qZ5E/Tx+Mf9GWVNDNmlK7UFxuuvcJB3fUbH0UWvxyxX7Ub+ZrmzPaQfMOK5oYso3yUJaOmWZCWPFzjv/qL7xGPqYyjHUoRMjijHQN8T47963VAPRNeg+zbFF0oFhsxk5HHq5pA6j6Kfk671nXQcLHFmnRZGytSiVl6Yf8AiMX/AJJPxYtD0Uf8xy/9sfxC+vSpkILuVrV6zxIarHCQt6gOdo6/h/FY9FTeTNW5nnTIq3tE9w2f/S1EmsHT/nJkuSl6gmv5wdv0s5gw06+JhJ5rB7SXXgwHoPmfwKrjF1WXsjWqyyNjileA97nAAN7z1+AK2+JclJmM3avE7Y95EQ8mDo3+HX5rxo4TKZCHtqNCaeIO5edmtb8upXRTBU0dMnrZzX2O+/cVvX4LjyU+EvYabGuv0xFJEYwBK32enTXwVHPY6J7o36LmEtJHcSDrp7l1f0Uz4/8Ah7P+381q38VkMdyfaFOWvz75C/XX6EqGLCuptRnvZPMnbalKUNaLY9GuY+0sAyCV+56buyds7Jb+yfp0+Sl21Sfo/wAqcRxDF2juWvZ+5kHhs/qn6/iVdRdob6aCzM2r27XrszVwbvdpX3XB52rEVWCWew8RxRtLnucegAVC8RXquSzVu3RgEMEj9gDpza73EeBKkvpC4odlbDsbQfqnE77x7T/WuH/5H4qNYHC2M5k46MG2td7Ur/7tm+p+Pl713YdPsQds+DPzcj6iapr55OexzWvaXsEjWuBcwno4eI+fcr64ZydLK4mvPjwGRhoaYgNGMjvaqq424WOAuMkrc7qMw9hx68jvFpPv7x81q8JZ+xw9kmzDb6shDZ4/MeY94U8itZVSnDuiGPa8O5ws7MvYIvCjahu1Y7NZ4kikaHNcPEFe6w+3c3001tBERD0IiIAiIgB7lGeOob9vFNp0K0kwmdqYscBpo666nxKky4nGOTdh+HL1yFzRYEfZ1+YEgyu9lg0Op9ojoOqlGXTJMjOKnFxZWbeEMu5wb9mzNJOtuczQ/iraxNKLG46tThGmQxhg346HeoHhM7fo4CTGYx0t6zj7TYXT2oHySdg9peyXs9tfJ3FvTXVp8luRcZXHurVWepPuXmwupHs3xtf7ThPtjjzAsDSddO/qrbsidySl4KKMWuhtw8k8Giopx/gn5ehFLWhMtiu/bWggFwPQjZ+R+S4x41zVSvWsXa+Pkbfq9rUEXOzs39vFD94STsffNd01rlI6r6ylriatxBVDbGMfeixluV2myiu9rXwnRZzbDuut7Ogd9d6VUJuElJF1kI2RcZdiOx8MZmGRk0OOsMkY4OY4OZ0IPT9pd3iThCzkC3K1a4bYmY11mqSAQ/XUtPd8t/Nb1nirMCtkMlBFjm0acUbzFMHB7jJE1w2/emgFw2dHptYOe4kdeZiGHEfaLbboJLHZyGEt7HtQQzm2D1AI5j5+5dMsy1yUt8o5Y4NMYuGuGQiXEz1ngTVbMTx3Exu6fMBfLoJtFrn2teIIepjFxplLlOO5BVoMhr069m7E9zi94le5pEZHQa5SQSDs9OnetwcT33Y2OaCnUntOsZCJsA9jn7B0gYNk9CeVuyenXwVn18/KK/6bX4bILVwVq27kq0p5CfHsy1v1KmLOGreG4YswVIHWL17lbOYiBys13AkjprY+a7XCeanyDLcOTlgFyryOlY2rJWLGuBI215PToeoJB0Vxb+YtUuLM9HTtxiaRlCOuySCSw0vLZ3ODY2EHm5W77x0Gz3KqzMsnpPsWV4NVe2u5Fv0Sy2iBipvhzs/NWpw3jG4jDVaYA5mMHOR4uPUn6qLV+M8g6OpHLBUZayDIvU2nmaHOEjmz7BO9NaA7XeN9V5t4xzD3WG1Ia1/tYBYpPirSQtLDK1m/bd95prub2eXetDvCjdkzuSUiyjErpbcCweij3G+HdmcM6OBnPPE4SRgHW/MfMbXGp8UZnI2IsdQlxnr7GTSWZLNeaJo5C0BnZF3M0kPaSdkAFp67XhdzWatQSWbjMeKMWahpRxRiUSEiwxnOXB48z7OtHQ30JCphJxkpIvnBTi4y7EZ/RLLb6YucHzDmbH+5TPM2M/ZwFapBj7AsSx8tl7Xt20DpodfHzUfyvF3EEvDVud0uPh9Zx9ues+sHiSEwv1127rsHw1ynz2pLx7ckiwdTGPtSw2MlM2CSxXjcXRsA5pHtA2R0Gh36Lgr7MqdjTl4OavDrrTUfJBxwlldADFTf6mfmrH4O4fjwWP5XNabU2nTOHn4D4BRqrxbnLlHEw40UPWn0LMto22SaMtdzWOAAIIDiSdkHQIOvBa+U4nyWaqRzU/Vq+PjsYwvHM7tnmZ8b+jgQA0BwGtHfXu1orcqy1aZ7Th1Uy6orkn+XxtfLY+anaYHRyN17wfAj3hVVZ4OykE8kbaEsrWu02Rjm6ePMAlSD0g2JaWbqR07ssEOSYIcryte4Q1w8ASggjs3bcW7/AMW/2VyJ83lMfleJsRTlc45Gya2Ld1d6vK2FnabPcAGODx/lPvUaciyn4kr8Wu/5o73BEGaw9j1Kxj7ApSu3zOc3UR8x17j4hTwdygXo0nnmMbp5pZCcHjnEveTtxa/Z6+J8T4qejuCrsm5y6mWVVquPSuxlERQLAiIgCIiALwtU69vsvWYWS9jIJY+Yb5XjucPeF7ogOZkuHsNlZXS5LGVbUjmtaXSxhxIaSW9/ls6+JWpFw3WjzdG8xsUdbHVXwU6scIa2Ln1zu38GtAA1rbu/a7yIDnPweKkhZDJQrviZC+BrHMBAjdouZo+B5R09wXnQ4bwmOby0MXUrDkezUUQb7L9cw6efK3fwC6qIDSZiceyvNXbTh7GdoZLGW7a9oaGgEePsgBeOPwGIxscMePx1asyB7nxtiYGhrnDRPTxI6LpogOOeF8EX03nEUi6kNViYQexG96b5deqP4VwEluxbkw9J1iwHNmkMLeaQEaId5grsIgOZS4ew9ClYo08ZUhqWARNCyIBsgI0Q4ePTp8F4N4T4fbj/ALPbhqIp9oJexEI5ef8Ae15+9dpEBz4MJi67abYKFdgohwqgRj7jmGncvlsHS0v0O4a5Z2/YdDU41KOwbp45ubr8+vxXdRAcSXhHh2anFTmwtB9aJ7nxxOgaWtce8geZW63D45sHYNpQiHtxY5A3p2ocHB2vPYB+S3kQEZwXBWGxdSSOTH057M7Hx2bBrgOnY52yHeYPTfnpduPGUopq80daJslaIwwuDesbDrbR5D2R9FtogNEYfHCy+0KcPbvDw6Tl6kP1zfXlbv4BaknCnD8s9aeXD0nTVWMZBIYRzRtZ+qAfDXguyiA0psVQmfbfNUhkdciENgvYD2rACA13mPaPT3lfVXG0qbJWVq8cbZnc0vKP1zyhuz5nQA+S20QHBt8GcNXOy9bwdGbsYmwx88IPIxvRrR5ALutaGNDWjTQNAeSy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6" y="1722745"/>
            <a:ext cx="9467793" cy="4713224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cxnSp>
        <p:nvCxnSpPr>
          <p:cNvPr id="5" name="Rak 4"/>
          <p:cNvCxnSpPr/>
          <p:nvPr/>
        </p:nvCxnSpPr>
        <p:spPr bwMode="auto">
          <a:xfrm>
            <a:off x="1315329" y="4009292"/>
            <a:ext cx="7076049" cy="4360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ak 9"/>
          <p:cNvCxnSpPr/>
          <p:nvPr/>
        </p:nvCxnSpPr>
        <p:spPr bwMode="auto">
          <a:xfrm>
            <a:off x="2609557" y="3530991"/>
            <a:ext cx="5099538" cy="153337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 INTE Ajax när…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8053754" cy="4619625"/>
          </a:xfrm>
        </p:spPr>
        <p:txBody>
          <a:bodyPr/>
          <a:lstStyle/>
          <a:p>
            <a:r>
              <a:rPr lang="sv-SE" dirty="0" smtClean="0"/>
              <a:t>…din applikation blir beroende av att användare tillåter JavaScript. Användare ska kunna använda applikationen även om de inte tillåter JavaScript.</a:t>
            </a:r>
          </a:p>
          <a:p>
            <a:r>
              <a:rPr lang="sv-SE" dirty="0" smtClean="0"/>
              <a:t>…det negativt påverkar användarens upplevelse när historikknappar och bokmärken används i webbläsaren.</a:t>
            </a:r>
          </a:p>
          <a:p>
            <a:r>
              <a:rPr lang="sv-SE" dirty="0" smtClean="0"/>
              <a:t>…det inte finns goda själ för det. Det tar tid att ladda JavaScript, och det tar tid att exekvera dem.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MVC och ”</a:t>
            </a:r>
            <a:r>
              <a:rPr lang="sv-SE" i="1" dirty="0" smtClean="0"/>
              <a:t>Ajax Helpers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MVC har stöd för Ajax-anrop. Från och med version 3 finns även stöd för ”</a:t>
            </a:r>
            <a:r>
              <a:rPr lang="sv-SE" dirty="0" err="1" smtClean="0"/>
              <a:t>unobtrusive</a:t>
            </a:r>
            <a:r>
              <a:rPr lang="sv-SE" dirty="0" smtClean="0"/>
              <a:t> Ajax” baserad på jQuery. </a:t>
            </a:r>
          </a:p>
          <a:p>
            <a:pPr>
              <a:spcBef>
                <a:spcPts val="1200"/>
              </a:spcBef>
            </a:pPr>
            <a:r>
              <a:rPr lang="sv-SE" dirty="0"/>
              <a:t>För att ” </a:t>
            </a:r>
            <a:r>
              <a:rPr lang="sv-SE" dirty="0" err="1"/>
              <a:t>unobtrusive</a:t>
            </a:r>
            <a:r>
              <a:rPr lang="sv-SE" dirty="0"/>
              <a:t> Ajax” ska fungera på klienten måste…</a:t>
            </a:r>
          </a:p>
          <a:p>
            <a:pPr lvl="1"/>
            <a:r>
              <a:rPr lang="sv-SE" dirty="0"/>
              <a:t>...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UnobtrusiveJavaScriptEnabled</a:t>
            </a:r>
            <a:r>
              <a:rPr lang="sv-SE" dirty="0"/>
              <a:t> vara satt till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sv-SE" dirty="0"/>
              <a:t>, vilken den är som standard i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Web.config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…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jquery-1.8.1.min.js</a:t>
            </a:r>
            <a:r>
              <a:rPr lang="sv-SE" dirty="0" smtClean="0"/>
              <a:t> </a:t>
            </a:r>
            <a:r>
              <a:rPr lang="sv-SE" dirty="0"/>
              <a:t>, eller annan lämplig version, länkas in. </a:t>
            </a:r>
          </a:p>
          <a:p>
            <a:pPr lvl="1"/>
            <a:r>
              <a:rPr lang="sv-SE" dirty="0"/>
              <a:t>…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jquery.unobtrusive-ajax.min.js</a:t>
            </a:r>
            <a:r>
              <a:rPr lang="sv-SE" dirty="0"/>
              <a:t> länkas in.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Med hjälp av ”</a:t>
            </a:r>
            <a:r>
              <a:rPr lang="sv-SE" i="1" dirty="0" smtClean="0"/>
              <a:t>Ajax Helpers</a:t>
            </a:r>
            <a:r>
              <a:rPr lang="sv-SE" dirty="0" smtClean="0"/>
              <a:t>” är det enkelt att skapa förutsättningar för asynkrona förfrågningar.</a:t>
            </a: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Ajax.ActionLink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Ajax.RouteLink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Ajax.BeginRouteForm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Används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Html.BeginForm</a:t>
            </a:r>
            <a:r>
              <a:rPr lang="sv-SE" dirty="0" smtClean="0"/>
              <a:t> renderas ett traditionellt formulär som postas tillbaka till servern och sidan renderas om fullständigt.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550896" y="1032076"/>
            <a:ext cx="7360000" cy="369333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2397485" y="3751315"/>
            <a:ext cx="7373334" cy="19466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traditionellt formulär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177">
            <a:off x="1628968" y="3974729"/>
            <a:ext cx="7422858" cy="195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9" y="1039461"/>
            <a:ext cx="4671429" cy="363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använda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r>
              <a:rPr lang="sv-SE" dirty="0" smtClean="0"/>
              <a:t> renderas ett formulär som använder Ajax och endast innehållet i specificerat element ersätts. I övrigt är allt precis som då ett traditionellt formulär renderas. 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 som använder Ajax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8" y="3519456"/>
            <a:ext cx="11546668" cy="237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705989" lon="2820516" rev="20519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Precis som en vanlig förfrågan hanteras en Ajax-förfrågan av en publik metod i en controllerklass. I sin enklaste form returnerar en sådan metod en sträng som ersätter innehållet i specificerat element.</a:t>
            </a:r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443" y="1973381"/>
            <a:ext cx="5272382" cy="204190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Elementär hantering av Ajax-förfrågan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681089">
            <a:off x="3532736" y="2190563"/>
            <a:ext cx="4613333" cy="133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3493300" y="2088033"/>
            <a:ext cx="4613333" cy="17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89" y="3380347"/>
            <a:ext cx="3163429" cy="1225143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ak 4"/>
          <p:cNvCxnSpPr/>
          <p:nvPr/>
        </p:nvCxnSpPr>
        <p:spPr bwMode="auto">
          <a:xfrm flipH="1">
            <a:off x="404224" y="3063906"/>
            <a:ext cx="2168012" cy="22405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Rak 6"/>
          <p:cNvCxnSpPr/>
          <p:nvPr/>
        </p:nvCxnSpPr>
        <p:spPr bwMode="auto">
          <a:xfrm>
            <a:off x="232463" y="3380711"/>
            <a:ext cx="2399087" cy="11573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vad händer om JavaScript är avstängt?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Om JavaScript är avstängt…</a:t>
            </a:r>
          </a:p>
          <a:p>
            <a:pPr lvl="1"/>
            <a:r>
              <a:rPr lang="sv-SE" dirty="0" smtClean="0"/>
              <a:t>…anropas aldrig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sv-SE" dirty="0" smtClean="0"/>
              <a:t>, varför…</a:t>
            </a:r>
          </a:p>
          <a:p>
            <a:pPr lvl="1"/>
            <a:r>
              <a:rPr lang="sv-SE" dirty="0" smtClean="0"/>
              <a:t>…formuläret istället använder det normala beteendet, d.v.s. det postar sig själv tillbaka till servern, och…</a:t>
            </a:r>
          </a:p>
          <a:p>
            <a:pPr lvl="1"/>
            <a:r>
              <a:rPr lang="sv-SE" dirty="0" smtClean="0"/>
              <a:t>…allt fungerar utan att några fel inträffar, men webbläsaren visar endast det som controllermetoden returnerade. </a:t>
            </a:r>
          </a:p>
          <a:p>
            <a:pPr lvl="1"/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06" y="2728052"/>
            <a:ext cx="9268528" cy="49958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8478">
            <a:off x="1432367" y="3222629"/>
            <a:ext cx="7249524" cy="2765715"/>
          </a:xfrm>
          <a:prstGeom prst="rect">
            <a:avLst/>
          </a:prstGeom>
          <a:noFill/>
          <a:ln>
            <a:noFill/>
          </a:ln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16848</TotalTime>
  <Words>619</Words>
  <Application>Microsoft Office PowerPoint</Application>
  <PresentationFormat>Bildspel på skärmen (16:10)</PresentationFormat>
  <Paragraphs>72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lnu-gray</vt:lpstr>
      <vt:lpstr>Unobtrusive Ajax</vt:lpstr>
      <vt:lpstr>Upphovsrätt för detta verk</vt:lpstr>
      <vt:lpstr>Använd Ajax när du…</vt:lpstr>
      <vt:lpstr>Använd INTE Ajax när…</vt:lpstr>
      <vt:lpstr>ASP.NET MVC och ”Ajax Helpers”</vt:lpstr>
      <vt:lpstr>Ett traditionellt formulär</vt:lpstr>
      <vt:lpstr>Formulär som använder Ajax</vt:lpstr>
      <vt:lpstr>Elementär hantering av Ajax-förfrågan</vt:lpstr>
      <vt:lpstr>Men vad händer om JavaScript är avstängt?</vt:lpstr>
      <vt:lpstr>En controllermetod – olika typer av förfrågningar</vt:lpstr>
      <vt:lpstr>Ajax och ”partial views”</vt:lpstr>
      <vt:lpstr>Enkel hantering av fel vid Ajax-förfrågan</vt:lpstr>
      <vt:lpstr>Hantering av fel vid Ajax-förfrågan med JSON</vt:lpstr>
      <vt:lpstr>…används ValidationSummary så blir det komplexare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Ajax</dc:title>
  <dc:creator>Mats Loock</dc:creator>
  <cp:lastModifiedBy>Mats Loock</cp:lastModifiedBy>
  <cp:revision>709</cp:revision>
  <dcterms:created xsi:type="dcterms:W3CDTF">2010-10-22T06:49:30Z</dcterms:created>
  <dcterms:modified xsi:type="dcterms:W3CDTF">2013-11-25T08:29:01Z</dcterms:modified>
</cp:coreProperties>
</file>