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10" r:id="rId26"/>
    <p:sldId id="691" r:id="rId27"/>
    <p:sldId id="692" r:id="rId28"/>
    <p:sldId id="693" r:id="rId29"/>
    <p:sldId id="329" r:id="rId30"/>
    <p:sldId id="688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968" y="-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</a:t>
            </a:r>
            <a:r>
              <a:rPr lang="sv-SE" b="1" dirty="0" smtClean="0"/>
              <a:t>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  <a:endParaRPr lang="sv-SE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  <a:endParaRPr lang="sv-SE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  <a:endParaRPr lang="sv-S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</a:t>
            </a:r>
            <a:r>
              <a:rPr lang="sv-SE" b="1" dirty="0" smtClean="0"/>
              <a:t>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89401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2569468"/>
            <a:ext cx="2012935" cy="1328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htmldog.com</a:t>
            </a:r>
          </a:p>
          <a:p>
            <a:r>
              <a:rPr lang="sv-SE" dirty="0" smtClean="0">
                <a:latin typeface="Minya Nouvelle" charset="0"/>
              </a:rPr>
              <a:t>Utmärkt guide för den som vill lära sig grunderna i HTML/CSS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4288" y="4657700"/>
            <a:ext cx="1623377" cy="792088"/>
            <a:chOff x="251520" y="4663307"/>
            <a:chExt cx="1623377" cy="792088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6034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94778" y="4772757"/>
              <a:ext cx="1080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  <a:br>
                <a:rPr lang="sv-SE" sz="1600" dirty="0" smtClean="0">
                  <a:latin typeface="Minya Nouvelle" pitchFamily="2" charset="0"/>
                </a:rPr>
              </a:br>
              <a:r>
                <a:rPr lang="sv-SE" sz="1600" dirty="0" smtClean="0">
                  <a:latin typeface="Minya Nouvelle" pitchFamily="2" charset="0"/>
                </a:rPr>
                <a:t>#3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1520" y="4663307"/>
              <a:ext cx="1584176" cy="792088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216328</TotalTime>
  <Words>1226</Words>
  <Application>Microsoft Macintosh PowerPoint</Application>
  <PresentationFormat>On-screen Show (16:10)</PresentationFormat>
  <Paragraphs>288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Verdana</vt:lpstr>
      <vt:lpstr>Georgia</vt:lpstr>
      <vt:lpstr>Algerian</vt:lpstr>
      <vt:lpstr>Garamond</vt:lpstr>
      <vt:lpstr>Minya Nouvelle</vt:lpstr>
      <vt:lpstr>Calisto MT</vt:lpstr>
      <vt:lpstr>Calibri</vt:lpstr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Taggar</vt:lpstr>
      <vt:lpstr>Validering</vt:lpstr>
      <vt:lpstr>Logisk/grafisk formatering</vt:lpstr>
      <vt:lpstr>Grafisk formatering</vt:lpstr>
      <vt:lpstr>Logisk formatering</vt:lpstr>
      <vt:lpstr>Referenser</vt:lpstr>
      <vt:lpstr>Taggar….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4428</cp:revision>
  <dcterms:created xsi:type="dcterms:W3CDTF">2009-01-05T10:26:14Z</dcterms:created>
  <dcterms:modified xsi:type="dcterms:W3CDTF">2013-09-05T13:46:51Z</dcterms:modified>
</cp:coreProperties>
</file>