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473" r:id="rId2"/>
    <p:sldId id="321" r:id="rId3"/>
    <p:sldId id="282" r:id="rId4"/>
    <p:sldId id="337" r:id="rId5"/>
    <p:sldId id="338" r:id="rId6"/>
    <p:sldId id="339" r:id="rId7"/>
    <p:sldId id="340" r:id="rId8"/>
    <p:sldId id="341" r:id="rId9"/>
    <p:sldId id="343" r:id="rId10"/>
    <p:sldId id="342" r:id="rId11"/>
    <p:sldId id="345" r:id="rId12"/>
    <p:sldId id="346" r:id="rId13"/>
    <p:sldId id="348"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156" d="100"/>
          <a:sy n="156" d="100"/>
        </p:scale>
        <p:origin x="-832" y="-6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2013-09-24</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2013-09-24</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microsoft.com/office/2007/relationships/hdphoto" Target="../media/hdphoto1.wdp"/><Relationship Id="rId5" Type="http://schemas.openxmlformats.org/officeDocument/2006/relationships/image" Target="../media/image29.png"/><Relationship Id="rId6" Type="http://schemas.microsoft.com/office/2007/relationships/hdphoto" Target="../media/hdphoto2.wdp"/><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a:t>
            </a:r>
            <a:r>
              <a:rPr lang="sv-SE" b="1" dirty="0" smtClean="0"/>
              <a:t>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Webbteknik</a:t>
            </a:r>
            <a:endParaRPr lang="sv-SE" sz="2800" dirty="0" smtClean="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100262"/>
            <a:ext cx="1333500" cy="1714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5724128" y="3886900"/>
            <a:ext cx="1399742" cy="369332"/>
          </a:xfrm>
          <a:prstGeom prst="rect">
            <a:avLst/>
          </a:prstGeom>
          <a:noFill/>
        </p:spPr>
        <p:txBody>
          <a:bodyPr wrap="non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endParaRPr lang="sv-SE" dirty="0"/>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a:t>
            </a:r>
            <a:r>
              <a:rPr lang="sv-SE" sz="1600" dirty="0" smtClean="0">
                <a:latin typeface="Times New Roman" pitchFamily="18" charset="0"/>
                <a:cs typeface="Times New Roman" pitchFamily="18" charset="0"/>
              </a:rPr>
              <a:t>~600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a:t>
            </a:r>
            <a:r>
              <a:rPr lang="sv-SE" sz="1600" dirty="0" smtClean="0">
                <a:latin typeface="Times New Roman" pitchFamily="18" charset="0"/>
                <a:cs typeface="Times New Roman" pitchFamily="18" charset="0"/>
              </a:rPr>
              <a:t>120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a:t>
            </a:r>
            <a:r>
              <a:rPr lang="sv-SE" sz="1600" dirty="0" smtClean="0">
                <a:latin typeface="Times New Roman" pitchFamily="18" charset="0"/>
                <a:cs typeface="Times New Roman" pitchFamily="18" charset="0"/>
              </a:rPr>
              <a:t>~1 330 </a:t>
            </a:r>
            <a:r>
              <a:rPr lang="sv-SE" sz="1600" dirty="0" smtClean="0">
                <a:latin typeface="Times New Roman" pitchFamily="18" charset="0"/>
                <a:cs typeface="Times New Roman" pitchFamily="18" charset="0"/>
              </a:rPr>
              <a:t>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http://www.funkanu.se/sv/Design-for-alla/Tillganglighet/Statistik/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endParaRPr lang="sv-SE" sz="1600" i="1" dirty="0"/>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386038" cy="369332"/>
          </a:xfrm>
          <a:prstGeom prst="rect">
            <a:avLst/>
          </a:prstGeom>
        </p:spPr>
        <p:txBody>
          <a:bodyPr wrap="none">
            <a:spAutoFit/>
          </a:bodyPr>
          <a:lstStyle/>
          <a:p>
            <a:r>
              <a:rPr lang="sv-SE" dirty="0"/>
              <a:t>http://www.funkanu.se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a:t>
            </a:r>
            <a:r>
              <a:rPr lang="sv-SE" b="1" dirty="0" smtClean="0"/>
              <a:t>–Webbteknik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a:t>
            </a:r>
            <a:r>
              <a:rPr lang="sv-SE" dirty="0" smtClean="0">
                <a:latin typeface="Minya Nouvelle" pitchFamily="2" charset="0"/>
              </a:rPr>
              <a:t>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a:t>
            </a: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a:t>
            </a:r>
            <a:r>
              <a:rPr lang="sv-SE" sz="1800" b="1" dirty="0" smtClean="0">
                <a:latin typeface="Times New Roman" pitchFamily="18" charset="0"/>
                <a:cs typeface="Times New Roman" pitchFamily="18" charset="0"/>
              </a:rPr>
              <a:t>(browser </a:t>
            </a:r>
            <a:r>
              <a:rPr lang="sv-SE" sz="1800" b="1" dirty="0" smtClean="0">
                <a:latin typeface="Times New Roman" pitchFamily="18" charset="0"/>
                <a:cs typeface="Times New Roman" pitchFamily="18" charset="0"/>
              </a:rPr>
              <a:t>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Ansluta på annan port än 80</a:t>
            </a:r>
            <a:endParaRPr lang="sv-SE" dirty="0"/>
          </a:p>
        </p:txBody>
      </p:sp>
      <p:sp>
        <p:nvSpPr>
          <p:cNvPr id="3" name="Subtitle 2"/>
          <p:cNvSpPr>
            <a:spLocks noGrp="1"/>
          </p:cNvSpPr>
          <p:nvPr>
            <p:ph type="subTitle" idx="1"/>
          </p:nvPr>
        </p:nvSpPr>
        <p:spPr>
          <a:xfrm>
            <a:off x="714348" y="1309677"/>
            <a:ext cx="6400800" cy="971759"/>
          </a:xfrm>
        </p:spPr>
        <p:txBody>
          <a:bodyPr/>
          <a:lstStyle/>
          <a:p>
            <a:r>
              <a:rPr lang="sv-SE" dirty="0" smtClean="0"/>
              <a:t>För att ansluta till en webbserver som inte körs på port 80 skriver man:</a:t>
            </a:r>
          </a:p>
          <a:p>
            <a:endParaRPr lang="sv-SE" dirty="0"/>
          </a:p>
          <a:p>
            <a:r>
              <a:rPr lang="sv-SE" dirty="0" smtClean="0"/>
              <a:t>http://server:</a:t>
            </a:r>
            <a:r>
              <a:rPr lang="sv-SE" b="1" dirty="0" smtClean="0"/>
              <a:t>PORTNUMMER</a:t>
            </a:r>
          </a:p>
          <a:p>
            <a:endParaRPr lang="sv-SE" dirty="0"/>
          </a:p>
          <a:p>
            <a:r>
              <a:rPr lang="sv-SE" dirty="0" smtClean="0"/>
              <a:t>Exempelvis:</a:t>
            </a:r>
          </a:p>
          <a:p>
            <a:r>
              <a:rPr lang="sv-SE" dirty="0" smtClean="0"/>
              <a:t/>
            </a:r>
            <a:br>
              <a:rPr lang="sv-SE" dirty="0" smtClean="0"/>
            </a:br>
            <a:r>
              <a:rPr lang="sv-SE" b="1" dirty="0" smtClean="0">
                <a:latin typeface="Courier New" pitchFamily="49" charset="0"/>
                <a:cs typeface="Courier New" pitchFamily="49" charset="0"/>
              </a:rPr>
              <a:t>http://mylabserver.se:8080</a:t>
            </a:r>
          </a:p>
          <a:p>
            <a:r>
              <a:rPr lang="sv-SE" sz="1600" dirty="0" smtClean="0"/>
              <a:t/>
            </a:r>
            <a:br>
              <a:rPr lang="sv-SE" sz="1600" dirty="0" smtClean="0"/>
            </a:br>
            <a:r>
              <a:rPr lang="sv-SE" sz="1600" dirty="0" smtClean="0"/>
              <a:t>Om portnumret utelämnas kommer anslutningen automatiskt ske mot port 80.</a:t>
            </a:r>
            <a:endParaRPr lang="sv-SE" sz="1600" b="1" dirty="0">
              <a:latin typeface="Courier New" pitchFamily="49" charset="0"/>
              <a:cs typeface="Courier New" pitchFamily="49" charset="0"/>
            </a:endParaRPr>
          </a:p>
        </p:txBody>
      </p:sp>
      <p:pic>
        <p:nvPicPr>
          <p:cNvPr id="27650" name="Picture 2" descr="S:\dfm\info\icons\v-collections\v_collections_png\basic_foundation\256x256\shadow\door2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06541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04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467954"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a:t>
            </a:r>
            <a:r>
              <a:rPr lang="sv-SE" dirty="0" smtClean="0">
                <a:latin typeface="Minya Nouvelle" pitchFamily="2" charset="0"/>
              </a:rPr>
              <a:t>2013-09-24</a:t>
            </a:r>
            <a:endParaRPr lang="sv-SE" dirty="0" smtClean="0">
              <a:latin typeface="Minya Nouvelle" pitchFamily="2" charset="0"/>
            </a:endParaRPr>
          </a:p>
        </p:txBody>
      </p:sp>
      <p:pic>
        <p:nvPicPr>
          <p:cNvPr id="3" name="Picture 2" descr="Skärmavbild 2013-09-24 kl. 08.1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9308"/>
            <a:ext cx="7696200" cy="40005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1"/>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3059832" y="1129308"/>
            <a:ext cx="6858000" cy="1892826"/>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rPr>
              <a:t> Marknadsledande</a:t>
            </a:r>
          </a:p>
          <a:p>
            <a:pPr>
              <a:spcBef>
                <a:spcPct val="50000"/>
              </a:spcBef>
              <a:buFontTx/>
              <a:buChar char="•"/>
            </a:pPr>
            <a:r>
              <a:rPr lang="sv-SE" dirty="0">
                <a:latin typeface="Minya Nouvelle" charset="0"/>
              </a:rPr>
              <a:t> Gratis (Open </a:t>
            </a:r>
            <a:r>
              <a:rPr lang="sv-SE" dirty="0" err="1">
                <a:latin typeface="Minya Nouvelle" charset="0"/>
              </a:rPr>
              <a:t>Source</a:t>
            </a:r>
            <a:r>
              <a:rPr lang="sv-SE" dirty="0">
                <a:latin typeface="Minya Nouvelle" charset="0"/>
              </a:rPr>
              <a:t>)</a:t>
            </a:r>
          </a:p>
          <a:p>
            <a:pPr>
              <a:spcBef>
                <a:spcPct val="50000"/>
              </a:spcBef>
              <a:buFontTx/>
              <a:buChar char="•"/>
            </a:pPr>
            <a:r>
              <a:rPr lang="sv-SE" dirty="0">
                <a:latin typeface="Minya Nouvelle" charset="0"/>
              </a:rPr>
              <a:t> Fungerar på många OS</a:t>
            </a:r>
          </a:p>
          <a:p>
            <a:pPr>
              <a:spcBef>
                <a:spcPct val="50000"/>
              </a:spcBef>
              <a:buFontTx/>
              <a:buChar char="•"/>
            </a:pPr>
            <a:r>
              <a:rPr lang="sv-SE" dirty="0">
                <a:latin typeface="Minya Nouvelle" charset="0"/>
              </a:rPr>
              <a:t> Stöd för bland annat PHP,</a:t>
            </a:r>
            <a:br>
              <a:rPr lang="sv-SE" dirty="0">
                <a:latin typeface="Minya Nouvelle" charset="0"/>
              </a:rPr>
            </a:br>
            <a:r>
              <a:rPr lang="sv-SE" dirty="0">
                <a:latin typeface="Minya Nouvelle" charset="0"/>
              </a:rPr>
              <a:t>  JSP och till och med </a:t>
            </a:r>
            <a:r>
              <a:rPr lang="sv-SE" dirty="0" smtClean="0">
                <a:latin typeface="Minya Nouvelle" charset="0"/>
              </a:rPr>
              <a:t>ASP.NET (om än bräckligt)</a:t>
            </a:r>
            <a:endParaRPr lang="sv-SE" dirty="0">
              <a:latin typeface="Minya Nouvelle" charset="0"/>
            </a:endParaRP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393778" y="3581672"/>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3274447"/>
            <a:ext cx="5867400" cy="2031325"/>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a:latin typeface="Minya Nouvelle" charset="0"/>
                <a:cs typeface="Courier New" pitchFamily="49" charset="0"/>
              </a:rPr>
              <a:t> Ingår i </a:t>
            </a:r>
            <a:r>
              <a:rPr lang="sv-SE" dirty="0" smtClean="0">
                <a:latin typeface="Minya Nouvelle" charset="0"/>
                <a:cs typeface="Courier New" pitchFamily="49" charset="0"/>
              </a:rPr>
              <a:t>2000/2003/</a:t>
            </a:r>
            <a:r>
              <a:rPr lang="sv-SE" dirty="0" smtClean="0">
                <a:latin typeface="Minya Nouvelle" charset="0"/>
                <a:cs typeface="Courier New" pitchFamily="49" charset="0"/>
              </a:rPr>
              <a:t>2008/2012 </a:t>
            </a:r>
            <a:r>
              <a:rPr lang="sv-SE" dirty="0" smtClean="0">
                <a:latin typeface="Minya Nouvelle" charset="0"/>
                <a:cs typeface="Courier New" pitchFamily="49" charset="0"/>
              </a:rPr>
              <a:t>server </a:t>
            </a:r>
          </a:p>
          <a:p>
            <a:pPr>
              <a:spcBef>
                <a:spcPct val="50000"/>
              </a:spcBef>
              <a:buFontTx/>
              <a:buChar char="•"/>
            </a:pPr>
            <a:r>
              <a:rPr lang="sv-SE" dirty="0" smtClean="0">
                <a:latin typeface="Minya Nouvelle" charset="0"/>
                <a:cs typeface="Courier New" pitchFamily="49" charset="0"/>
              </a:rPr>
              <a:t> Ingår i XP, Vista Pro och 7 </a:t>
            </a:r>
            <a:r>
              <a:rPr lang="sv-SE" dirty="0" smtClean="0">
                <a:latin typeface="Minya Nouvelle" charset="0"/>
                <a:cs typeface="Courier New" pitchFamily="49" charset="0"/>
              </a:rPr>
              <a:t>Pro, Windows 8</a:t>
            </a:r>
            <a:endParaRPr lang="sv-SE" sz="2400" dirty="0">
              <a:latin typeface="Minya Nouvelle" charset="0"/>
              <a:cs typeface="Courier New" pitchFamily="49" charset="0"/>
            </a:endParaRPr>
          </a:p>
          <a:p>
            <a:pPr>
              <a:spcBef>
                <a:spcPct val="50000"/>
              </a:spcBef>
              <a:buFontTx/>
              <a:buChar char="•"/>
            </a:pPr>
            <a:r>
              <a:rPr lang="sv-SE" dirty="0" smtClean="0">
                <a:latin typeface="Minya Nouvelle" charset="0"/>
                <a:cs typeface="Courier New" pitchFamily="49" charset="0"/>
              </a:rPr>
              <a:t> 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209428"/>
            <a:ext cx="946444" cy="9464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555" y="2038133"/>
            <a:ext cx="321911" cy="321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4254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9651" y="2053467"/>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2065412"/>
            <a:ext cx="611095" cy="58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descr="Skärmavbild 2013-09-24 kl. 09.0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7300"/>
            <a:ext cx="7377140" cy="4209152"/>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IE7.0 </a:t>
            </a:r>
            <a:r>
              <a:rPr lang="sv-SE" dirty="0">
                <a:latin typeface="Minya Nouvelle" charset="0"/>
              </a:rPr>
              <a:t>	</a:t>
            </a:r>
            <a:r>
              <a:rPr lang="sv-SE" dirty="0" smtClean="0">
                <a:latin typeface="Minya Nouvelle" charset="0"/>
              </a:rPr>
              <a:t>&lt; </a:t>
            </a:r>
            <a:r>
              <a:rPr lang="sv-SE" dirty="0" smtClean="0">
                <a:latin typeface="Minya Nouvelle" charset="0"/>
              </a:rPr>
              <a:t>1%</a:t>
            </a:r>
            <a:endParaRPr lang="sv-SE" dirty="0" smtClean="0">
              <a:latin typeface="Minya Nouvelle" charset="0"/>
            </a:endParaRPr>
          </a:p>
          <a:p>
            <a:r>
              <a:rPr lang="sv-SE" dirty="0" smtClean="0">
                <a:latin typeface="Minya Nouvelle" charset="0"/>
              </a:rPr>
              <a:t>IE8.0 	~ </a:t>
            </a:r>
            <a:r>
              <a:rPr lang="sv-SE" dirty="0" smtClean="0">
                <a:latin typeface="Minya Nouvelle" charset="0"/>
              </a:rPr>
              <a:t>9%</a:t>
            </a:r>
            <a:r>
              <a:rPr lang="sv-SE" dirty="0" smtClean="0">
                <a:latin typeface="Minya Nouvelle" charset="0"/>
              </a:rPr>
              <a:t/>
            </a:r>
            <a:br>
              <a:rPr lang="sv-SE" dirty="0" smtClean="0">
                <a:latin typeface="Minya Nouvelle" charset="0"/>
              </a:rPr>
            </a:br>
            <a:r>
              <a:rPr lang="sv-SE" dirty="0" smtClean="0">
                <a:latin typeface="Minya Nouvelle" charset="0"/>
              </a:rPr>
              <a:t>IE9.0	~ </a:t>
            </a:r>
            <a:r>
              <a:rPr lang="sv-SE" dirty="0" smtClean="0">
                <a:latin typeface="Minya Nouvelle" charset="0"/>
              </a:rPr>
              <a:t>13%</a:t>
            </a:r>
            <a:br>
              <a:rPr lang="sv-SE" dirty="0" smtClean="0">
                <a:latin typeface="Minya Nouvelle" charset="0"/>
              </a:rPr>
            </a:br>
            <a:r>
              <a:rPr lang="sv-SE" dirty="0" smtClean="0">
                <a:latin typeface="Minya Nouvelle" charset="0"/>
              </a:rPr>
              <a:t>IE10.0	</a:t>
            </a:r>
            <a:r>
              <a:rPr lang="sv-SE" dirty="0" smtClean="0">
                <a:latin typeface="Minya Nouvelle" charset="0"/>
              </a:rPr>
              <a:t>~ 4%</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a:t>
            </a:r>
            <a:r>
              <a:rPr lang="sv-SE" b="1" dirty="0" smtClean="0">
                <a:latin typeface="Minya Nouvelle" pitchFamily="2" charset="0"/>
              </a:rPr>
              <a:t>~ 25</a:t>
            </a:r>
            <a:r>
              <a:rPr lang="sv-SE" b="1" dirty="0" smtClean="0">
                <a:latin typeface="Minya Nouvelle" pitchFamily="2" charset="0"/>
              </a:rPr>
              <a:t>%</a:t>
            </a: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a:t>
            </a:r>
            <a:r>
              <a:rPr lang="sv-SE" b="1" dirty="0" smtClean="0">
                <a:latin typeface="Minya Nouvelle" pitchFamily="2" charset="0"/>
              </a:rPr>
              <a:t>~ 20%</a:t>
            </a:r>
            <a:endParaRPr lang="sv-SE" b="1" dirty="0" smtClean="0">
              <a:latin typeface="Minya Nouvelle" pitchFamily="2" charset="0"/>
            </a:endParaRP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45%</a:t>
            </a:r>
            <a:endParaRPr lang="sv-SE" b="1" dirty="0" smtClean="0">
              <a:latin typeface="Minya Nouvelle" pitchFamily="2" charset="0"/>
            </a:endParaRP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497460"/>
            <a:ext cx="771135" cy="7711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868144" y="2713484"/>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a:t>
            </a:r>
            <a:r>
              <a:rPr lang="sv-SE" b="1" dirty="0" smtClean="0">
                <a:latin typeface="Minya Nouvelle" pitchFamily="2" charset="0"/>
              </a:rPr>
              <a:t>~ 10</a:t>
            </a:r>
            <a:r>
              <a:rPr lang="sv-SE" b="1" dirty="0" smtClean="0">
                <a:latin typeface="Minya Nouvelle" pitchFamily="2" charset="0"/>
              </a:rPr>
              <a:t>%</a:t>
            </a:r>
            <a:endParaRPr lang="sv-SE" b="1" dirty="0" smtClean="0">
              <a:latin typeface="Minya Nouvelle" pitchFamily="2" charset="0"/>
            </a:endParaRP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217457</TotalTime>
  <Words>1139</Words>
  <Application>Microsoft Macintosh PowerPoint</Application>
  <PresentationFormat>On-screen Show (16:10)</PresentationFormat>
  <Paragraphs>252</Paragraphs>
  <Slides>33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Verdana</vt:lpstr>
      <vt:lpstr>Georgia</vt:lpstr>
      <vt:lpstr>Algerian</vt:lpstr>
      <vt:lpstr>Garamond</vt:lpstr>
      <vt:lpstr>Minya Nouvelle</vt:lpstr>
      <vt:lpstr>Calisto MT</vt:lpstr>
      <vt:lpstr>Calibri</vt:lpstr>
      <vt:lpstr>Office Theme</vt:lpstr>
      <vt:lpstr>F04 – Webbteknik</vt:lpstr>
      <vt:lpstr>F04 –Webbteknik</vt:lpstr>
      <vt:lpstr>Från server till klient</vt:lpstr>
      <vt:lpstr>Ansluta på annan port än 80</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4432</cp:revision>
  <dcterms:created xsi:type="dcterms:W3CDTF">2009-01-05T10:26:14Z</dcterms:created>
  <dcterms:modified xsi:type="dcterms:W3CDTF">2013-09-25T07:58:48Z</dcterms:modified>
</cp:coreProperties>
</file>