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2" r:id="rId29"/>
    <p:sldId id="688" r:id="rId30"/>
    <p:sldId id="329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7940" autoAdjust="0"/>
  </p:normalViewPr>
  <p:slideViewPr>
    <p:cSldViewPr>
      <p:cViewPr varScale="1">
        <p:scale>
          <a:sx n="98" d="100"/>
          <a:sy n="98" d="100"/>
        </p:scale>
        <p:origin x="-1968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2013-09-08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HT2013</a:t>
            </a: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549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 smtClean="0">
                <a:latin typeface="Minya Nouvelle" charset="0"/>
              </a:rPr>
              <a:t>docs.webplatform.org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err="1">
                <a:latin typeface="Minya Nouvelle" charset="0"/>
              </a:rPr>
              <a:t>wiki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smtClean="0">
                <a:latin typeface="Minya Nouvelle" charset="0"/>
              </a:rPr>
              <a:t>html</a:t>
            </a:r>
            <a:br>
              <a:rPr lang="sv-SE" b="1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Community-drivet initiativ för att utbilda på webben som en plattform. 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Skärmavbild 2013-09-08 kl. 21.3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217514</TotalTime>
  <Words>1230</Words>
  <Application>Microsoft Macintosh PowerPoint</Application>
  <PresentationFormat>On-screen Show (16:10)</PresentationFormat>
  <Paragraphs>305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Taggar</vt:lpstr>
      <vt:lpstr>Taggar….</vt:lpstr>
      <vt:lpstr>Referenser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4431</cp:revision>
  <dcterms:created xsi:type="dcterms:W3CDTF">2009-01-05T10:26:14Z</dcterms:created>
  <dcterms:modified xsi:type="dcterms:W3CDTF">2013-09-08T19:37:59Z</dcterms:modified>
</cp:coreProperties>
</file>