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9" r:id="rId29"/>
    <p:sldId id="322" r:id="rId30"/>
    <p:sldId id="688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7940" autoAdjust="0"/>
  </p:normalViewPr>
  <p:slideViewPr>
    <p:cSldViewPr>
      <p:cViewPr varScale="1">
        <p:scale>
          <a:sx n="143" d="100"/>
          <a:sy n="143" d="100"/>
        </p:scale>
        <p:origin x="-67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</a:t>
            </a:r>
            <a:r>
              <a:rPr lang="sv-SE" b="1" dirty="0" smtClean="0"/>
              <a:t>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  <a:endParaRPr lang="sv-SE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  <a:endParaRPr lang="sv-SE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  <a:endParaRPr lang="sv-S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</a:t>
            </a:r>
            <a:r>
              <a:rPr lang="sv-SE" b="1" dirty="0" smtClean="0"/>
              <a:t>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89401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htmldog.com</a:t>
            </a:r>
          </a:p>
          <a:p>
            <a:r>
              <a:rPr lang="sv-SE" dirty="0" smtClean="0">
                <a:latin typeface="Minya Nouvelle" charset="0"/>
              </a:rPr>
              <a:t>Utmärkt guide för den som vill lära sig grunderna i HTML/CSS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Skärmavbild 2013-09-06 kl. 10.47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23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  <a:endParaRPr lang="en-US" dirty="0" smtClean="0">
              <a:latin typeface="Minya Nouvelle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217473</TotalTime>
  <Words>1234</Words>
  <Application>Microsoft Macintosh PowerPoint</Application>
  <PresentationFormat>On-screen Show (16:10)</PresentationFormat>
  <Paragraphs>304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Verdana</vt:lpstr>
      <vt:lpstr>Georgia</vt:lpstr>
      <vt:lpstr>Algerian</vt:lpstr>
      <vt:lpstr>Garamond</vt:lpstr>
      <vt:lpstr>Minya Nouvelle</vt:lpstr>
      <vt:lpstr>Calisto MT</vt:lpstr>
      <vt:lpstr>Calibri</vt:lpstr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Referenser</vt:lpstr>
      <vt:lpstr>Taggar</vt:lpstr>
      <vt:lpstr>Taggar….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4429</cp:revision>
  <dcterms:created xsi:type="dcterms:W3CDTF">2009-01-05T10:26:14Z</dcterms:created>
  <dcterms:modified xsi:type="dcterms:W3CDTF">2013-09-06T08:52:32Z</dcterms:modified>
</cp:coreProperties>
</file>