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968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HT2013</a:t>
            </a: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218283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4431</cp:revision>
  <dcterms:created xsi:type="dcterms:W3CDTF">2009-01-05T10:26:14Z</dcterms:created>
  <dcterms:modified xsi:type="dcterms:W3CDTF">2013-09-09T08:27:22Z</dcterms:modified>
</cp:coreProperties>
</file>