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1" r:id="rId2"/>
    <p:sldId id="262" r:id="rId3"/>
  </p:sldIdLst>
  <p:sldSz cx="9144000" cy="5715000" type="screen16x10"/>
  <p:notesSz cx="7099300" cy="102346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69042" autoAdjust="0"/>
  </p:normalViewPr>
  <p:slideViewPr>
    <p:cSldViewPr>
      <p:cViewPr>
        <p:scale>
          <a:sx n="96" d="100"/>
          <a:sy n="96" d="100"/>
        </p:scale>
        <p:origin x="-2184" y="-41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r">
              <a:defRPr sz="1300"/>
            </a:lvl1pPr>
          </a:lstStyle>
          <a:p>
            <a:fld id="{D591C14E-198E-48A7-ABEC-7FB80E868E55}" type="datetimeFigureOut">
              <a:rPr lang="sv-SE" smtClean="0"/>
              <a:pPr/>
              <a:t>2013-08-30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r">
              <a:defRPr sz="1300"/>
            </a:lvl1pPr>
          </a:lstStyle>
          <a:p>
            <a:fld id="{45890A60-9DEB-43B0-9C46-E1F0138C5C4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1024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BB863-C913-48B5-BD1A-638D82A0C76B}" type="datetimeFigureOut">
              <a:rPr lang="sv-SE" smtClean="0"/>
              <a:pPr/>
              <a:t>2013-08-30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2DC32-3504-46EA-A4CB-95ED6A325ED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2601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428608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2910" y="285732"/>
            <a:ext cx="7772400" cy="773912"/>
          </a:xfrm>
          <a:prstGeom prst="rect">
            <a:avLst/>
          </a:prstGeom>
        </p:spPr>
        <p:txBody>
          <a:bodyPr/>
          <a:lstStyle>
            <a:lvl1pPr>
              <a:defRPr>
                <a:latin typeface="Minya Nouvelle" pitchFamily="2" charset="0"/>
              </a:defRPr>
            </a:lvl1pPr>
          </a:lstStyle>
          <a:p>
            <a:r>
              <a:rPr lang="en-US" dirty="0" smtClean="0"/>
              <a:t>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7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28596" y="1000112"/>
            <a:ext cx="8215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/>
          <p:cNvSpPr/>
          <p:nvPr/>
        </p:nvSpPr>
        <p:spPr>
          <a:xfrm>
            <a:off x="142844" y="142856"/>
            <a:ext cx="8858312" cy="5429287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  <a:effectLst>
            <a:outerShdw blurRad="101600" dist="12700" dir="5400000" sx="102000" sy="102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029" name="Group 5"/>
          <p:cNvGrpSpPr>
            <a:grpSpLocks noChangeAspect="1"/>
          </p:cNvGrpSpPr>
          <p:nvPr userDrawn="1"/>
        </p:nvGrpSpPr>
        <p:grpSpPr bwMode="auto">
          <a:xfrm>
            <a:off x="5286380" y="1142988"/>
            <a:ext cx="3466540" cy="4572012"/>
            <a:chOff x="-834" y="-63"/>
            <a:chExt cx="2032" cy="2680"/>
          </a:xfrm>
        </p:grpSpPr>
        <p:sp>
          <p:nvSpPr>
            <p:cNvPr id="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0" name="Rectangle 6"/>
            <p:cNvSpPr>
              <a:spLocks noChangeArrowheads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647" y="413"/>
              <a:ext cx="924" cy="2204"/>
            </a:xfrm>
            <a:custGeom>
              <a:avLst/>
              <a:gdLst/>
              <a:ahLst/>
              <a:cxnLst>
                <a:cxn ang="0">
                  <a:pos x="113" y="2"/>
                </a:cxn>
                <a:cxn ang="0">
                  <a:pos x="272" y="18"/>
                </a:cxn>
                <a:cxn ang="0">
                  <a:pos x="469" y="44"/>
                </a:cxn>
                <a:cxn ang="0">
                  <a:pos x="649" y="81"/>
                </a:cxn>
                <a:cxn ang="0">
                  <a:pos x="825" y="138"/>
                </a:cxn>
                <a:cxn ang="0">
                  <a:pos x="990" y="219"/>
                </a:cxn>
                <a:cxn ang="0">
                  <a:pos x="1143" y="332"/>
                </a:cxn>
                <a:cxn ang="0">
                  <a:pos x="1283" y="483"/>
                </a:cxn>
                <a:cxn ang="0">
                  <a:pos x="1406" y="676"/>
                </a:cxn>
                <a:cxn ang="0">
                  <a:pos x="1510" y="920"/>
                </a:cxn>
                <a:cxn ang="0">
                  <a:pos x="1591" y="1220"/>
                </a:cxn>
                <a:cxn ang="0">
                  <a:pos x="1648" y="1583"/>
                </a:cxn>
                <a:cxn ang="0">
                  <a:pos x="1679" y="2013"/>
                </a:cxn>
                <a:cxn ang="0">
                  <a:pos x="1679" y="2518"/>
                </a:cxn>
                <a:cxn ang="0">
                  <a:pos x="1694" y="2985"/>
                </a:cxn>
                <a:cxn ang="0">
                  <a:pos x="1720" y="3394"/>
                </a:cxn>
                <a:cxn ang="0">
                  <a:pos x="1752" y="3743"/>
                </a:cxn>
                <a:cxn ang="0">
                  <a:pos x="1786" y="4026"/>
                </a:cxn>
                <a:cxn ang="0">
                  <a:pos x="1817" y="4234"/>
                </a:cxn>
                <a:cxn ang="0">
                  <a:pos x="1840" y="4364"/>
                </a:cxn>
                <a:cxn ang="0">
                  <a:pos x="1848" y="4408"/>
                </a:cxn>
                <a:cxn ang="0">
                  <a:pos x="914" y="4403"/>
                </a:cxn>
                <a:cxn ang="0">
                  <a:pos x="922" y="4369"/>
                </a:cxn>
                <a:cxn ang="0">
                  <a:pos x="942" y="4299"/>
                </a:cxn>
                <a:cxn ang="0">
                  <a:pos x="971" y="4182"/>
                </a:cxn>
                <a:cxn ang="0">
                  <a:pos x="1012" y="4010"/>
                </a:cxn>
                <a:cxn ang="0">
                  <a:pos x="1067" y="3774"/>
                </a:cxn>
                <a:cxn ang="0">
                  <a:pos x="1138" y="3466"/>
                </a:cxn>
                <a:cxn ang="0">
                  <a:pos x="1226" y="3077"/>
                </a:cxn>
                <a:cxn ang="0">
                  <a:pos x="1325" y="2596"/>
                </a:cxn>
                <a:cxn ang="0">
                  <a:pos x="1388" y="2153"/>
                </a:cxn>
                <a:cxn ang="0">
                  <a:pos x="1413" y="1769"/>
                </a:cxn>
                <a:cxn ang="0">
                  <a:pos x="1403" y="1441"/>
                </a:cxn>
                <a:cxn ang="0">
                  <a:pos x="1367" y="1163"/>
                </a:cxn>
                <a:cxn ang="0">
                  <a:pos x="1309" y="933"/>
                </a:cxn>
                <a:cxn ang="0">
                  <a:pos x="1234" y="743"/>
                </a:cxn>
                <a:cxn ang="0">
                  <a:pos x="1148" y="590"/>
                </a:cxn>
                <a:cxn ang="0">
                  <a:pos x="1055" y="470"/>
                </a:cxn>
                <a:cxn ang="0">
                  <a:pos x="964" y="379"/>
                </a:cxn>
                <a:cxn ang="0">
                  <a:pos x="878" y="309"/>
                </a:cxn>
                <a:cxn ang="0">
                  <a:pos x="781" y="245"/>
                </a:cxn>
                <a:cxn ang="0">
                  <a:pos x="581" y="153"/>
                </a:cxn>
                <a:cxn ang="0">
                  <a:pos x="411" y="114"/>
                </a:cxn>
                <a:cxn ang="0">
                  <a:pos x="297" y="104"/>
                </a:cxn>
                <a:cxn ang="0">
                  <a:pos x="245" y="99"/>
                </a:cxn>
                <a:cxn ang="0">
                  <a:pos x="193" y="85"/>
                </a:cxn>
                <a:cxn ang="0">
                  <a:pos x="130" y="67"/>
                </a:cxn>
                <a:cxn ang="0">
                  <a:pos x="47" y="39"/>
                </a:cxn>
                <a:cxn ang="0">
                  <a:pos x="0" y="10"/>
                </a:cxn>
                <a:cxn ang="0">
                  <a:pos x="27" y="0"/>
                </a:cxn>
              </a:cxnLst>
              <a:rect l="0" t="0" r="r" b="b"/>
              <a:pathLst>
                <a:path w="1848" h="4408">
                  <a:moveTo>
                    <a:pt x="27" y="0"/>
                  </a:moveTo>
                  <a:lnTo>
                    <a:pt x="76" y="0"/>
                  </a:lnTo>
                  <a:lnTo>
                    <a:pt x="113" y="2"/>
                  </a:lnTo>
                  <a:lnTo>
                    <a:pt x="157" y="5"/>
                  </a:lnTo>
                  <a:lnTo>
                    <a:pt x="211" y="11"/>
                  </a:lnTo>
                  <a:lnTo>
                    <a:pt x="272" y="18"/>
                  </a:lnTo>
                  <a:lnTo>
                    <a:pt x="346" y="26"/>
                  </a:lnTo>
                  <a:lnTo>
                    <a:pt x="407" y="34"/>
                  </a:lnTo>
                  <a:lnTo>
                    <a:pt x="469" y="44"/>
                  </a:lnTo>
                  <a:lnTo>
                    <a:pt x="529" y="54"/>
                  </a:lnTo>
                  <a:lnTo>
                    <a:pt x="589" y="67"/>
                  </a:lnTo>
                  <a:lnTo>
                    <a:pt x="649" y="81"/>
                  </a:lnTo>
                  <a:lnTo>
                    <a:pt x="709" y="98"/>
                  </a:lnTo>
                  <a:lnTo>
                    <a:pt x="766" y="115"/>
                  </a:lnTo>
                  <a:lnTo>
                    <a:pt x="825" y="138"/>
                  </a:lnTo>
                  <a:lnTo>
                    <a:pt x="880" y="161"/>
                  </a:lnTo>
                  <a:lnTo>
                    <a:pt x="935" y="189"/>
                  </a:lnTo>
                  <a:lnTo>
                    <a:pt x="990" y="219"/>
                  </a:lnTo>
                  <a:lnTo>
                    <a:pt x="1042" y="254"/>
                  </a:lnTo>
                  <a:lnTo>
                    <a:pt x="1094" y="291"/>
                  </a:lnTo>
                  <a:lnTo>
                    <a:pt x="1143" y="332"/>
                  </a:lnTo>
                  <a:lnTo>
                    <a:pt x="1192" y="377"/>
                  </a:lnTo>
                  <a:lnTo>
                    <a:pt x="1239" y="427"/>
                  </a:lnTo>
                  <a:lnTo>
                    <a:pt x="1283" y="483"/>
                  </a:lnTo>
                  <a:lnTo>
                    <a:pt x="1327" y="541"/>
                  </a:lnTo>
                  <a:lnTo>
                    <a:pt x="1367" y="606"/>
                  </a:lnTo>
                  <a:lnTo>
                    <a:pt x="1406" y="676"/>
                  </a:lnTo>
                  <a:lnTo>
                    <a:pt x="1444" y="752"/>
                  </a:lnTo>
                  <a:lnTo>
                    <a:pt x="1478" y="834"/>
                  </a:lnTo>
                  <a:lnTo>
                    <a:pt x="1510" y="920"/>
                  </a:lnTo>
                  <a:lnTo>
                    <a:pt x="1539" y="1014"/>
                  </a:lnTo>
                  <a:lnTo>
                    <a:pt x="1567" y="1113"/>
                  </a:lnTo>
                  <a:lnTo>
                    <a:pt x="1591" y="1220"/>
                  </a:lnTo>
                  <a:lnTo>
                    <a:pt x="1614" y="1334"/>
                  </a:lnTo>
                  <a:lnTo>
                    <a:pt x="1632" y="1454"/>
                  </a:lnTo>
                  <a:lnTo>
                    <a:pt x="1648" y="1583"/>
                  </a:lnTo>
                  <a:lnTo>
                    <a:pt x="1661" y="1717"/>
                  </a:lnTo>
                  <a:lnTo>
                    <a:pt x="1673" y="1862"/>
                  </a:lnTo>
                  <a:lnTo>
                    <a:pt x="1679" y="2013"/>
                  </a:lnTo>
                  <a:lnTo>
                    <a:pt x="1682" y="2172"/>
                  </a:lnTo>
                  <a:lnTo>
                    <a:pt x="1682" y="2341"/>
                  </a:lnTo>
                  <a:lnTo>
                    <a:pt x="1679" y="2518"/>
                  </a:lnTo>
                  <a:lnTo>
                    <a:pt x="1682" y="2679"/>
                  </a:lnTo>
                  <a:lnTo>
                    <a:pt x="1687" y="2835"/>
                  </a:lnTo>
                  <a:lnTo>
                    <a:pt x="1694" y="2985"/>
                  </a:lnTo>
                  <a:lnTo>
                    <a:pt x="1702" y="3128"/>
                  </a:lnTo>
                  <a:lnTo>
                    <a:pt x="1710" y="3264"/>
                  </a:lnTo>
                  <a:lnTo>
                    <a:pt x="1720" y="3394"/>
                  </a:lnTo>
                  <a:lnTo>
                    <a:pt x="1729" y="3518"/>
                  </a:lnTo>
                  <a:lnTo>
                    <a:pt x="1741" y="3635"/>
                  </a:lnTo>
                  <a:lnTo>
                    <a:pt x="1752" y="3743"/>
                  </a:lnTo>
                  <a:lnTo>
                    <a:pt x="1764" y="3846"/>
                  </a:lnTo>
                  <a:lnTo>
                    <a:pt x="1775" y="3940"/>
                  </a:lnTo>
                  <a:lnTo>
                    <a:pt x="1786" y="4026"/>
                  </a:lnTo>
                  <a:lnTo>
                    <a:pt x="1798" y="4104"/>
                  </a:lnTo>
                  <a:lnTo>
                    <a:pt x="1807" y="4172"/>
                  </a:lnTo>
                  <a:lnTo>
                    <a:pt x="1817" y="4234"/>
                  </a:lnTo>
                  <a:lnTo>
                    <a:pt x="1825" y="4286"/>
                  </a:lnTo>
                  <a:lnTo>
                    <a:pt x="1833" y="4330"/>
                  </a:lnTo>
                  <a:lnTo>
                    <a:pt x="1840" y="4364"/>
                  </a:lnTo>
                  <a:lnTo>
                    <a:pt x="1845" y="4389"/>
                  </a:lnTo>
                  <a:lnTo>
                    <a:pt x="1846" y="4403"/>
                  </a:lnTo>
                  <a:lnTo>
                    <a:pt x="1848" y="4408"/>
                  </a:lnTo>
                  <a:lnTo>
                    <a:pt x="912" y="4408"/>
                  </a:lnTo>
                  <a:lnTo>
                    <a:pt x="912" y="4406"/>
                  </a:lnTo>
                  <a:lnTo>
                    <a:pt x="914" y="4403"/>
                  </a:lnTo>
                  <a:lnTo>
                    <a:pt x="916" y="4395"/>
                  </a:lnTo>
                  <a:lnTo>
                    <a:pt x="919" y="4384"/>
                  </a:lnTo>
                  <a:lnTo>
                    <a:pt x="922" y="4369"/>
                  </a:lnTo>
                  <a:lnTo>
                    <a:pt x="929" y="4351"/>
                  </a:lnTo>
                  <a:lnTo>
                    <a:pt x="934" y="4327"/>
                  </a:lnTo>
                  <a:lnTo>
                    <a:pt x="942" y="4299"/>
                  </a:lnTo>
                  <a:lnTo>
                    <a:pt x="950" y="4265"/>
                  </a:lnTo>
                  <a:lnTo>
                    <a:pt x="960" y="4226"/>
                  </a:lnTo>
                  <a:lnTo>
                    <a:pt x="971" y="4182"/>
                  </a:lnTo>
                  <a:lnTo>
                    <a:pt x="982" y="4132"/>
                  </a:lnTo>
                  <a:lnTo>
                    <a:pt x="997" y="4073"/>
                  </a:lnTo>
                  <a:lnTo>
                    <a:pt x="1012" y="4010"/>
                  </a:lnTo>
                  <a:lnTo>
                    <a:pt x="1028" y="3938"/>
                  </a:lnTo>
                  <a:lnTo>
                    <a:pt x="1047" y="3860"/>
                  </a:lnTo>
                  <a:lnTo>
                    <a:pt x="1067" y="3774"/>
                  </a:lnTo>
                  <a:lnTo>
                    <a:pt x="1088" y="3680"/>
                  </a:lnTo>
                  <a:lnTo>
                    <a:pt x="1112" y="3578"/>
                  </a:lnTo>
                  <a:lnTo>
                    <a:pt x="1138" y="3466"/>
                  </a:lnTo>
                  <a:lnTo>
                    <a:pt x="1164" y="3345"/>
                  </a:lnTo>
                  <a:lnTo>
                    <a:pt x="1193" y="3217"/>
                  </a:lnTo>
                  <a:lnTo>
                    <a:pt x="1226" y="3077"/>
                  </a:lnTo>
                  <a:lnTo>
                    <a:pt x="1258" y="2928"/>
                  </a:lnTo>
                  <a:lnTo>
                    <a:pt x="1294" y="2759"/>
                  </a:lnTo>
                  <a:lnTo>
                    <a:pt x="1325" y="2596"/>
                  </a:lnTo>
                  <a:lnTo>
                    <a:pt x="1351" y="2442"/>
                  </a:lnTo>
                  <a:lnTo>
                    <a:pt x="1370" y="2294"/>
                  </a:lnTo>
                  <a:lnTo>
                    <a:pt x="1388" y="2153"/>
                  </a:lnTo>
                  <a:lnTo>
                    <a:pt x="1400" y="2018"/>
                  </a:lnTo>
                  <a:lnTo>
                    <a:pt x="1408" y="1890"/>
                  </a:lnTo>
                  <a:lnTo>
                    <a:pt x="1413" y="1769"/>
                  </a:lnTo>
                  <a:lnTo>
                    <a:pt x="1413" y="1654"/>
                  </a:lnTo>
                  <a:lnTo>
                    <a:pt x="1409" y="1544"/>
                  </a:lnTo>
                  <a:lnTo>
                    <a:pt x="1403" y="1441"/>
                  </a:lnTo>
                  <a:lnTo>
                    <a:pt x="1395" y="1342"/>
                  </a:lnTo>
                  <a:lnTo>
                    <a:pt x="1382" y="1251"/>
                  </a:lnTo>
                  <a:lnTo>
                    <a:pt x="1367" y="1163"/>
                  </a:lnTo>
                  <a:lnTo>
                    <a:pt x="1349" y="1082"/>
                  </a:lnTo>
                  <a:lnTo>
                    <a:pt x="1330" y="1004"/>
                  </a:lnTo>
                  <a:lnTo>
                    <a:pt x="1309" y="933"/>
                  </a:lnTo>
                  <a:lnTo>
                    <a:pt x="1284" y="864"/>
                  </a:lnTo>
                  <a:lnTo>
                    <a:pt x="1260" y="801"/>
                  </a:lnTo>
                  <a:lnTo>
                    <a:pt x="1234" y="743"/>
                  </a:lnTo>
                  <a:lnTo>
                    <a:pt x="1206" y="687"/>
                  </a:lnTo>
                  <a:lnTo>
                    <a:pt x="1177" y="637"/>
                  </a:lnTo>
                  <a:lnTo>
                    <a:pt x="1148" y="590"/>
                  </a:lnTo>
                  <a:lnTo>
                    <a:pt x="1117" y="548"/>
                  </a:lnTo>
                  <a:lnTo>
                    <a:pt x="1086" y="507"/>
                  </a:lnTo>
                  <a:lnTo>
                    <a:pt x="1055" y="470"/>
                  </a:lnTo>
                  <a:lnTo>
                    <a:pt x="1025" y="437"/>
                  </a:lnTo>
                  <a:lnTo>
                    <a:pt x="994" y="406"/>
                  </a:lnTo>
                  <a:lnTo>
                    <a:pt x="964" y="379"/>
                  </a:lnTo>
                  <a:lnTo>
                    <a:pt x="935" y="353"/>
                  </a:lnTo>
                  <a:lnTo>
                    <a:pt x="906" y="330"/>
                  </a:lnTo>
                  <a:lnTo>
                    <a:pt x="878" y="309"/>
                  </a:lnTo>
                  <a:lnTo>
                    <a:pt x="851" y="291"/>
                  </a:lnTo>
                  <a:lnTo>
                    <a:pt x="802" y="258"/>
                  </a:lnTo>
                  <a:lnTo>
                    <a:pt x="781" y="245"/>
                  </a:lnTo>
                  <a:lnTo>
                    <a:pt x="713" y="208"/>
                  </a:lnTo>
                  <a:lnTo>
                    <a:pt x="646" y="177"/>
                  </a:lnTo>
                  <a:lnTo>
                    <a:pt x="581" y="153"/>
                  </a:lnTo>
                  <a:lnTo>
                    <a:pt x="519" y="135"/>
                  </a:lnTo>
                  <a:lnTo>
                    <a:pt x="463" y="122"/>
                  </a:lnTo>
                  <a:lnTo>
                    <a:pt x="411" y="114"/>
                  </a:lnTo>
                  <a:lnTo>
                    <a:pt x="363" y="107"/>
                  </a:lnTo>
                  <a:lnTo>
                    <a:pt x="326" y="106"/>
                  </a:lnTo>
                  <a:lnTo>
                    <a:pt x="297" y="104"/>
                  </a:lnTo>
                  <a:lnTo>
                    <a:pt x="264" y="104"/>
                  </a:lnTo>
                  <a:lnTo>
                    <a:pt x="256" y="102"/>
                  </a:lnTo>
                  <a:lnTo>
                    <a:pt x="245" y="99"/>
                  </a:lnTo>
                  <a:lnTo>
                    <a:pt x="230" y="94"/>
                  </a:lnTo>
                  <a:lnTo>
                    <a:pt x="212" y="91"/>
                  </a:lnTo>
                  <a:lnTo>
                    <a:pt x="193" y="85"/>
                  </a:lnTo>
                  <a:lnTo>
                    <a:pt x="173" y="80"/>
                  </a:lnTo>
                  <a:lnTo>
                    <a:pt x="151" y="73"/>
                  </a:lnTo>
                  <a:lnTo>
                    <a:pt x="130" y="67"/>
                  </a:lnTo>
                  <a:lnTo>
                    <a:pt x="107" y="59"/>
                  </a:lnTo>
                  <a:lnTo>
                    <a:pt x="65" y="46"/>
                  </a:lnTo>
                  <a:lnTo>
                    <a:pt x="47" y="39"/>
                  </a:lnTo>
                  <a:lnTo>
                    <a:pt x="8" y="20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3" y="5"/>
                  </a:lnTo>
                  <a:lnTo>
                    <a:pt x="11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auto">
            <a:xfrm>
              <a:off x="644" y="1287"/>
              <a:ext cx="383" cy="383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20"/>
                </a:cxn>
                <a:cxn ang="0">
                  <a:pos x="559" y="43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2" y="608"/>
                </a:cxn>
                <a:cxn ang="0">
                  <a:pos x="653" y="653"/>
                </a:cxn>
                <a:cxn ang="0">
                  <a:pos x="609" y="691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5" y="761"/>
                </a:cxn>
                <a:cxn ang="0">
                  <a:pos x="384" y="766"/>
                </a:cxn>
                <a:cxn ang="0">
                  <a:pos x="322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6">
                  <a:moveTo>
                    <a:pt x="384" y="0"/>
                  </a:moveTo>
                  <a:lnTo>
                    <a:pt x="445" y="5"/>
                  </a:lnTo>
                  <a:lnTo>
                    <a:pt x="504" y="20"/>
                  </a:lnTo>
                  <a:lnTo>
                    <a:pt x="559" y="43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2" y="608"/>
                  </a:lnTo>
                  <a:lnTo>
                    <a:pt x="653" y="653"/>
                  </a:lnTo>
                  <a:lnTo>
                    <a:pt x="609" y="691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5" y="761"/>
                  </a:lnTo>
                  <a:lnTo>
                    <a:pt x="384" y="766"/>
                  </a:lnTo>
                  <a:lnTo>
                    <a:pt x="322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auto">
            <a:xfrm>
              <a:off x="243" y="1048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20"/>
                </a:cxn>
                <a:cxn ang="0">
                  <a:pos x="557" y="42"/>
                </a:cxn>
                <a:cxn ang="0">
                  <a:pos x="607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7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1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20"/>
                  </a:lnTo>
                  <a:lnTo>
                    <a:pt x="557" y="42"/>
                  </a:lnTo>
                  <a:lnTo>
                    <a:pt x="607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7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1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257" y="1515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10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1" y="322"/>
                </a:cxn>
                <a:cxn ang="0">
                  <a:pos x="765" y="383"/>
                </a:cxn>
                <a:cxn ang="0">
                  <a:pos x="761" y="445"/>
                </a:cxn>
                <a:cxn ang="0">
                  <a:pos x="746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10" y="692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2"/>
                </a:cxn>
                <a:cxn ang="0">
                  <a:pos x="113" y="653"/>
                </a:cxn>
                <a:cxn ang="0">
                  <a:pos x="74" y="609"/>
                </a:cxn>
                <a:cxn ang="0">
                  <a:pos x="43" y="559"/>
                </a:cxn>
                <a:cxn ang="0">
                  <a:pos x="20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4" y="157"/>
                </a:cxn>
                <a:cxn ang="0">
                  <a:pos x="113" y="112"/>
                </a:cxn>
                <a:cxn ang="0">
                  <a:pos x="156" y="75"/>
                </a:cxn>
                <a:cxn ang="0">
                  <a:pos x="207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10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1" y="322"/>
                  </a:lnTo>
                  <a:lnTo>
                    <a:pt x="765" y="383"/>
                  </a:lnTo>
                  <a:lnTo>
                    <a:pt x="761" y="445"/>
                  </a:lnTo>
                  <a:lnTo>
                    <a:pt x="746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10" y="692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2"/>
                  </a:lnTo>
                  <a:lnTo>
                    <a:pt x="113" y="653"/>
                  </a:lnTo>
                  <a:lnTo>
                    <a:pt x="74" y="609"/>
                  </a:lnTo>
                  <a:lnTo>
                    <a:pt x="43" y="559"/>
                  </a:lnTo>
                  <a:lnTo>
                    <a:pt x="20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4" y="157"/>
                  </a:lnTo>
                  <a:lnTo>
                    <a:pt x="113" y="112"/>
                  </a:lnTo>
                  <a:lnTo>
                    <a:pt x="156" y="75"/>
                  </a:lnTo>
                  <a:lnTo>
                    <a:pt x="207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5" name="Freeform 11"/>
            <p:cNvSpPr>
              <a:spLocks/>
            </p:cNvSpPr>
            <p:nvPr userDrawn="1"/>
          </p:nvSpPr>
          <p:spPr bwMode="auto">
            <a:xfrm>
              <a:off x="612" y="774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1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1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1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1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1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1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auto">
            <a:xfrm>
              <a:off x="186" y="584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8" y="690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20" y="502"/>
                </a:cxn>
                <a:cxn ang="0">
                  <a:pos x="5" y="443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8" y="690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20" y="502"/>
                  </a:lnTo>
                  <a:lnTo>
                    <a:pt x="5" y="443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556" y="308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4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4"/>
                </a:cxn>
                <a:cxn ang="0">
                  <a:pos x="653" y="112"/>
                </a:cxn>
                <a:cxn ang="0">
                  <a:pos x="691" y="157"/>
                </a:cxn>
                <a:cxn ang="0">
                  <a:pos x="723" y="207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9"/>
                </a:cxn>
                <a:cxn ang="0">
                  <a:pos x="653" y="653"/>
                </a:cxn>
                <a:cxn ang="0">
                  <a:pos x="608" y="692"/>
                </a:cxn>
                <a:cxn ang="0">
                  <a:pos x="557" y="723"/>
                </a:cxn>
                <a:cxn ang="0">
                  <a:pos x="502" y="745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2" y="207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4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4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4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4"/>
                  </a:lnTo>
                  <a:lnTo>
                    <a:pt x="653" y="112"/>
                  </a:lnTo>
                  <a:lnTo>
                    <a:pt x="691" y="157"/>
                  </a:lnTo>
                  <a:lnTo>
                    <a:pt x="723" y="207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9"/>
                  </a:lnTo>
                  <a:lnTo>
                    <a:pt x="653" y="653"/>
                  </a:lnTo>
                  <a:lnTo>
                    <a:pt x="608" y="692"/>
                  </a:lnTo>
                  <a:lnTo>
                    <a:pt x="557" y="723"/>
                  </a:lnTo>
                  <a:lnTo>
                    <a:pt x="502" y="745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2" y="207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4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>
              <a:off x="967" y="1089"/>
              <a:ext cx="223" cy="224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9"/>
                </a:cxn>
                <a:cxn ang="0">
                  <a:pos x="382" y="65"/>
                </a:cxn>
                <a:cxn ang="0">
                  <a:pos x="409" y="99"/>
                </a:cxn>
                <a:cxn ang="0">
                  <a:pos x="429" y="136"/>
                </a:cxn>
                <a:cxn ang="0">
                  <a:pos x="442" y="179"/>
                </a:cxn>
                <a:cxn ang="0">
                  <a:pos x="447" y="224"/>
                </a:cxn>
                <a:cxn ang="0">
                  <a:pos x="442" y="270"/>
                </a:cxn>
                <a:cxn ang="0">
                  <a:pos x="429" y="312"/>
                </a:cxn>
                <a:cxn ang="0">
                  <a:pos x="409" y="349"/>
                </a:cxn>
                <a:cxn ang="0">
                  <a:pos x="382" y="383"/>
                </a:cxn>
                <a:cxn ang="0">
                  <a:pos x="349" y="409"/>
                </a:cxn>
                <a:cxn ang="0">
                  <a:pos x="310" y="430"/>
                </a:cxn>
                <a:cxn ang="0">
                  <a:pos x="268" y="443"/>
                </a:cxn>
                <a:cxn ang="0">
                  <a:pos x="223" y="448"/>
                </a:cxn>
                <a:cxn ang="0">
                  <a:pos x="177" y="443"/>
                </a:cxn>
                <a:cxn ang="0">
                  <a:pos x="137" y="430"/>
                </a:cxn>
                <a:cxn ang="0">
                  <a:pos x="98" y="409"/>
                </a:cxn>
                <a:cxn ang="0">
                  <a:pos x="65" y="383"/>
                </a:cxn>
                <a:cxn ang="0">
                  <a:pos x="37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7" y="99"/>
                </a:cxn>
                <a:cxn ang="0">
                  <a:pos x="65" y="65"/>
                </a:cxn>
                <a:cxn ang="0">
                  <a:pos x="98" y="39"/>
                </a:cxn>
                <a:cxn ang="0">
                  <a:pos x="137" y="18"/>
                </a:cxn>
                <a:cxn ang="0">
                  <a:pos x="177" y="5"/>
                </a:cxn>
                <a:cxn ang="0">
                  <a:pos x="223" y="0"/>
                </a:cxn>
              </a:cxnLst>
              <a:rect l="0" t="0" r="r" b="b"/>
              <a:pathLst>
                <a:path w="447" h="448">
                  <a:moveTo>
                    <a:pt x="223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9"/>
                  </a:lnTo>
                  <a:lnTo>
                    <a:pt x="382" y="65"/>
                  </a:lnTo>
                  <a:lnTo>
                    <a:pt x="409" y="99"/>
                  </a:lnTo>
                  <a:lnTo>
                    <a:pt x="429" y="136"/>
                  </a:lnTo>
                  <a:lnTo>
                    <a:pt x="442" y="179"/>
                  </a:lnTo>
                  <a:lnTo>
                    <a:pt x="447" y="224"/>
                  </a:lnTo>
                  <a:lnTo>
                    <a:pt x="442" y="270"/>
                  </a:lnTo>
                  <a:lnTo>
                    <a:pt x="429" y="312"/>
                  </a:lnTo>
                  <a:lnTo>
                    <a:pt x="409" y="349"/>
                  </a:lnTo>
                  <a:lnTo>
                    <a:pt x="382" y="383"/>
                  </a:lnTo>
                  <a:lnTo>
                    <a:pt x="349" y="409"/>
                  </a:lnTo>
                  <a:lnTo>
                    <a:pt x="310" y="430"/>
                  </a:lnTo>
                  <a:lnTo>
                    <a:pt x="268" y="443"/>
                  </a:lnTo>
                  <a:lnTo>
                    <a:pt x="223" y="448"/>
                  </a:lnTo>
                  <a:lnTo>
                    <a:pt x="177" y="443"/>
                  </a:lnTo>
                  <a:lnTo>
                    <a:pt x="137" y="430"/>
                  </a:lnTo>
                  <a:lnTo>
                    <a:pt x="98" y="409"/>
                  </a:lnTo>
                  <a:lnTo>
                    <a:pt x="65" y="383"/>
                  </a:lnTo>
                  <a:lnTo>
                    <a:pt x="37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7" y="99"/>
                  </a:lnTo>
                  <a:lnTo>
                    <a:pt x="65" y="65"/>
                  </a:lnTo>
                  <a:lnTo>
                    <a:pt x="98" y="39"/>
                  </a:lnTo>
                  <a:lnTo>
                    <a:pt x="137" y="18"/>
                  </a:lnTo>
                  <a:lnTo>
                    <a:pt x="177" y="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-9" y="-63"/>
              <a:ext cx="224" cy="223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70" y="5"/>
                </a:cxn>
                <a:cxn ang="0">
                  <a:pos x="312" y="18"/>
                </a:cxn>
                <a:cxn ang="0">
                  <a:pos x="350" y="37"/>
                </a:cxn>
                <a:cxn ang="0">
                  <a:pos x="384" y="65"/>
                </a:cxn>
                <a:cxn ang="0">
                  <a:pos x="410" y="97"/>
                </a:cxn>
                <a:cxn ang="0">
                  <a:pos x="431" y="136"/>
                </a:cxn>
                <a:cxn ang="0">
                  <a:pos x="444" y="179"/>
                </a:cxn>
                <a:cxn ang="0">
                  <a:pos x="449" y="224"/>
                </a:cxn>
                <a:cxn ang="0">
                  <a:pos x="444" y="270"/>
                </a:cxn>
                <a:cxn ang="0">
                  <a:pos x="431" y="310"/>
                </a:cxn>
                <a:cxn ang="0">
                  <a:pos x="410" y="349"/>
                </a:cxn>
                <a:cxn ang="0">
                  <a:pos x="384" y="382"/>
                </a:cxn>
                <a:cxn ang="0">
                  <a:pos x="350" y="409"/>
                </a:cxn>
                <a:cxn ang="0">
                  <a:pos x="312" y="429"/>
                </a:cxn>
                <a:cxn ang="0">
                  <a:pos x="270" y="442"/>
                </a:cxn>
                <a:cxn ang="0">
                  <a:pos x="224" y="447"/>
                </a:cxn>
                <a:cxn ang="0">
                  <a:pos x="179" y="442"/>
                </a:cxn>
                <a:cxn ang="0">
                  <a:pos x="137" y="429"/>
                </a:cxn>
                <a:cxn ang="0">
                  <a:pos x="99" y="409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0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9" y="97"/>
                </a:cxn>
                <a:cxn ang="0">
                  <a:pos x="65" y="65"/>
                </a:cxn>
                <a:cxn ang="0">
                  <a:pos x="99" y="37"/>
                </a:cxn>
                <a:cxn ang="0">
                  <a:pos x="137" y="18"/>
                </a:cxn>
                <a:cxn ang="0">
                  <a:pos x="179" y="5"/>
                </a:cxn>
                <a:cxn ang="0">
                  <a:pos x="224" y="0"/>
                </a:cxn>
              </a:cxnLst>
              <a:rect l="0" t="0" r="r" b="b"/>
              <a:pathLst>
                <a:path w="449" h="447">
                  <a:moveTo>
                    <a:pt x="224" y="0"/>
                  </a:moveTo>
                  <a:lnTo>
                    <a:pt x="270" y="5"/>
                  </a:lnTo>
                  <a:lnTo>
                    <a:pt x="312" y="18"/>
                  </a:lnTo>
                  <a:lnTo>
                    <a:pt x="350" y="37"/>
                  </a:lnTo>
                  <a:lnTo>
                    <a:pt x="384" y="65"/>
                  </a:lnTo>
                  <a:lnTo>
                    <a:pt x="410" y="97"/>
                  </a:lnTo>
                  <a:lnTo>
                    <a:pt x="431" y="136"/>
                  </a:lnTo>
                  <a:lnTo>
                    <a:pt x="444" y="179"/>
                  </a:lnTo>
                  <a:lnTo>
                    <a:pt x="449" y="224"/>
                  </a:lnTo>
                  <a:lnTo>
                    <a:pt x="444" y="270"/>
                  </a:lnTo>
                  <a:lnTo>
                    <a:pt x="431" y="310"/>
                  </a:lnTo>
                  <a:lnTo>
                    <a:pt x="410" y="349"/>
                  </a:lnTo>
                  <a:lnTo>
                    <a:pt x="384" y="382"/>
                  </a:lnTo>
                  <a:lnTo>
                    <a:pt x="350" y="409"/>
                  </a:lnTo>
                  <a:lnTo>
                    <a:pt x="312" y="429"/>
                  </a:lnTo>
                  <a:lnTo>
                    <a:pt x="270" y="442"/>
                  </a:lnTo>
                  <a:lnTo>
                    <a:pt x="224" y="447"/>
                  </a:lnTo>
                  <a:lnTo>
                    <a:pt x="179" y="442"/>
                  </a:lnTo>
                  <a:lnTo>
                    <a:pt x="137" y="429"/>
                  </a:lnTo>
                  <a:lnTo>
                    <a:pt x="99" y="409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0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9" y="97"/>
                  </a:lnTo>
                  <a:lnTo>
                    <a:pt x="65" y="65"/>
                  </a:lnTo>
                  <a:lnTo>
                    <a:pt x="99" y="37"/>
                  </a:lnTo>
                  <a:lnTo>
                    <a:pt x="137" y="18"/>
                  </a:lnTo>
                  <a:lnTo>
                    <a:pt x="179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>
              <a:off x="-397" y="140"/>
              <a:ext cx="223" cy="223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8"/>
                </a:cxn>
                <a:cxn ang="0">
                  <a:pos x="382" y="65"/>
                </a:cxn>
                <a:cxn ang="0">
                  <a:pos x="409" y="98"/>
                </a:cxn>
                <a:cxn ang="0">
                  <a:pos x="429" y="137"/>
                </a:cxn>
                <a:cxn ang="0">
                  <a:pos x="442" y="177"/>
                </a:cxn>
                <a:cxn ang="0">
                  <a:pos x="447" y="223"/>
                </a:cxn>
                <a:cxn ang="0">
                  <a:pos x="442" y="268"/>
                </a:cxn>
                <a:cxn ang="0">
                  <a:pos x="429" y="311"/>
                </a:cxn>
                <a:cxn ang="0">
                  <a:pos x="409" y="350"/>
                </a:cxn>
                <a:cxn ang="0">
                  <a:pos x="382" y="382"/>
                </a:cxn>
                <a:cxn ang="0">
                  <a:pos x="349" y="410"/>
                </a:cxn>
                <a:cxn ang="0">
                  <a:pos x="310" y="429"/>
                </a:cxn>
                <a:cxn ang="0">
                  <a:pos x="268" y="442"/>
                </a:cxn>
                <a:cxn ang="0">
                  <a:pos x="222" y="447"/>
                </a:cxn>
                <a:cxn ang="0">
                  <a:pos x="177" y="442"/>
                </a:cxn>
                <a:cxn ang="0">
                  <a:pos x="136" y="429"/>
                </a:cxn>
                <a:cxn ang="0">
                  <a:pos x="97" y="410"/>
                </a:cxn>
                <a:cxn ang="0">
                  <a:pos x="65" y="382"/>
                </a:cxn>
                <a:cxn ang="0">
                  <a:pos x="37" y="350"/>
                </a:cxn>
                <a:cxn ang="0">
                  <a:pos x="18" y="311"/>
                </a:cxn>
                <a:cxn ang="0">
                  <a:pos x="5" y="268"/>
                </a:cxn>
                <a:cxn ang="0">
                  <a:pos x="0" y="223"/>
                </a:cxn>
                <a:cxn ang="0">
                  <a:pos x="5" y="177"/>
                </a:cxn>
                <a:cxn ang="0">
                  <a:pos x="18" y="137"/>
                </a:cxn>
                <a:cxn ang="0">
                  <a:pos x="37" y="98"/>
                </a:cxn>
                <a:cxn ang="0">
                  <a:pos x="65" y="65"/>
                </a:cxn>
                <a:cxn ang="0">
                  <a:pos x="97" y="38"/>
                </a:cxn>
                <a:cxn ang="0">
                  <a:pos x="136" y="18"/>
                </a:cxn>
                <a:cxn ang="0">
                  <a:pos x="177" y="5"/>
                </a:cxn>
                <a:cxn ang="0">
                  <a:pos x="222" y="0"/>
                </a:cxn>
              </a:cxnLst>
              <a:rect l="0" t="0" r="r" b="b"/>
              <a:pathLst>
                <a:path w="447" h="447">
                  <a:moveTo>
                    <a:pt x="222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8"/>
                  </a:lnTo>
                  <a:lnTo>
                    <a:pt x="382" y="65"/>
                  </a:lnTo>
                  <a:lnTo>
                    <a:pt x="409" y="98"/>
                  </a:lnTo>
                  <a:lnTo>
                    <a:pt x="429" y="137"/>
                  </a:lnTo>
                  <a:lnTo>
                    <a:pt x="442" y="177"/>
                  </a:lnTo>
                  <a:lnTo>
                    <a:pt x="447" y="223"/>
                  </a:lnTo>
                  <a:lnTo>
                    <a:pt x="442" y="268"/>
                  </a:lnTo>
                  <a:lnTo>
                    <a:pt x="429" y="311"/>
                  </a:lnTo>
                  <a:lnTo>
                    <a:pt x="409" y="350"/>
                  </a:lnTo>
                  <a:lnTo>
                    <a:pt x="382" y="382"/>
                  </a:lnTo>
                  <a:lnTo>
                    <a:pt x="349" y="410"/>
                  </a:lnTo>
                  <a:lnTo>
                    <a:pt x="310" y="429"/>
                  </a:lnTo>
                  <a:lnTo>
                    <a:pt x="268" y="442"/>
                  </a:lnTo>
                  <a:lnTo>
                    <a:pt x="222" y="447"/>
                  </a:lnTo>
                  <a:lnTo>
                    <a:pt x="177" y="442"/>
                  </a:lnTo>
                  <a:lnTo>
                    <a:pt x="136" y="429"/>
                  </a:lnTo>
                  <a:lnTo>
                    <a:pt x="97" y="410"/>
                  </a:lnTo>
                  <a:lnTo>
                    <a:pt x="65" y="382"/>
                  </a:lnTo>
                  <a:lnTo>
                    <a:pt x="37" y="350"/>
                  </a:lnTo>
                  <a:lnTo>
                    <a:pt x="18" y="311"/>
                  </a:lnTo>
                  <a:lnTo>
                    <a:pt x="5" y="268"/>
                  </a:lnTo>
                  <a:lnTo>
                    <a:pt x="0" y="223"/>
                  </a:lnTo>
                  <a:lnTo>
                    <a:pt x="5" y="177"/>
                  </a:lnTo>
                  <a:lnTo>
                    <a:pt x="18" y="137"/>
                  </a:lnTo>
                  <a:lnTo>
                    <a:pt x="37" y="98"/>
                  </a:lnTo>
                  <a:lnTo>
                    <a:pt x="65" y="65"/>
                  </a:lnTo>
                  <a:lnTo>
                    <a:pt x="97" y="38"/>
                  </a:lnTo>
                  <a:lnTo>
                    <a:pt x="136" y="18"/>
                  </a:lnTo>
                  <a:lnTo>
                    <a:pt x="177" y="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auto">
            <a:xfrm>
              <a:off x="-734" y="872"/>
              <a:ext cx="224" cy="224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69" y="5"/>
                </a:cxn>
                <a:cxn ang="0">
                  <a:pos x="312" y="18"/>
                </a:cxn>
                <a:cxn ang="0">
                  <a:pos x="349" y="39"/>
                </a:cxn>
                <a:cxn ang="0">
                  <a:pos x="381" y="65"/>
                </a:cxn>
                <a:cxn ang="0">
                  <a:pos x="409" y="99"/>
                </a:cxn>
                <a:cxn ang="0">
                  <a:pos x="430" y="137"/>
                </a:cxn>
                <a:cxn ang="0">
                  <a:pos x="443" y="179"/>
                </a:cxn>
                <a:cxn ang="0">
                  <a:pos x="448" y="224"/>
                </a:cxn>
                <a:cxn ang="0">
                  <a:pos x="443" y="270"/>
                </a:cxn>
                <a:cxn ang="0">
                  <a:pos x="430" y="312"/>
                </a:cxn>
                <a:cxn ang="0">
                  <a:pos x="409" y="349"/>
                </a:cxn>
                <a:cxn ang="0">
                  <a:pos x="381" y="382"/>
                </a:cxn>
                <a:cxn ang="0">
                  <a:pos x="349" y="410"/>
                </a:cxn>
                <a:cxn ang="0">
                  <a:pos x="312" y="431"/>
                </a:cxn>
                <a:cxn ang="0">
                  <a:pos x="269" y="444"/>
                </a:cxn>
                <a:cxn ang="0">
                  <a:pos x="224" y="448"/>
                </a:cxn>
                <a:cxn ang="0">
                  <a:pos x="178" y="444"/>
                </a:cxn>
                <a:cxn ang="0">
                  <a:pos x="136" y="431"/>
                </a:cxn>
                <a:cxn ang="0">
                  <a:pos x="99" y="410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7"/>
                </a:cxn>
                <a:cxn ang="0">
                  <a:pos x="39" y="99"/>
                </a:cxn>
                <a:cxn ang="0">
                  <a:pos x="65" y="65"/>
                </a:cxn>
                <a:cxn ang="0">
                  <a:pos x="99" y="39"/>
                </a:cxn>
                <a:cxn ang="0">
                  <a:pos x="136" y="18"/>
                </a:cxn>
                <a:cxn ang="0">
                  <a:pos x="178" y="5"/>
                </a:cxn>
                <a:cxn ang="0">
                  <a:pos x="224" y="0"/>
                </a:cxn>
              </a:cxnLst>
              <a:rect l="0" t="0" r="r" b="b"/>
              <a:pathLst>
                <a:path w="448" h="448">
                  <a:moveTo>
                    <a:pt x="224" y="0"/>
                  </a:moveTo>
                  <a:lnTo>
                    <a:pt x="269" y="5"/>
                  </a:lnTo>
                  <a:lnTo>
                    <a:pt x="312" y="18"/>
                  </a:lnTo>
                  <a:lnTo>
                    <a:pt x="349" y="39"/>
                  </a:lnTo>
                  <a:lnTo>
                    <a:pt x="381" y="65"/>
                  </a:lnTo>
                  <a:lnTo>
                    <a:pt x="409" y="99"/>
                  </a:lnTo>
                  <a:lnTo>
                    <a:pt x="430" y="137"/>
                  </a:lnTo>
                  <a:lnTo>
                    <a:pt x="443" y="179"/>
                  </a:lnTo>
                  <a:lnTo>
                    <a:pt x="448" y="224"/>
                  </a:lnTo>
                  <a:lnTo>
                    <a:pt x="443" y="270"/>
                  </a:lnTo>
                  <a:lnTo>
                    <a:pt x="430" y="312"/>
                  </a:lnTo>
                  <a:lnTo>
                    <a:pt x="409" y="349"/>
                  </a:lnTo>
                  <a:lnTo>
                    <a:pt x="381" y="382"/>
                  </a:lnTo>
                  <a:lnTo>
                    <a:pt x="349" y="410"/>
                  </a:lnTo>
                  <a:lnTo>
                    <a:pt x="312" y="431"/>
                  </a:lnTo>
                  <a:lnTo>
                    <a:pt x="269" y="444"/>
                  </a:lnTo>
                  <a:lnTo>
                    <a:pt x="224" y="448"/>
                  </a:lnTo>
                  <a:lnTo>
                    <a:pt x="178" y="444"/>
                  </a:lnTo>
                  <a:lnTo>
                    <a:pt x="136" y="431"/>
                  </a:lnTo>
                  <a:lnTo>
                    <a:pt x="99" y="410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7"/>
                  </a:lnTo>
                  <a:lnTo>
                    <a:pt x="39" y="99"/>
                  </a:lnTo>
                  <a:lnTo>
                    <a:pt x="65" y="65"/>
                  </a:lnTo>
                  <a:lnTo>
                    <a:pt x="99" y="39"/>
                  </a:lnTo>
                  <a:lnTo>
                    <a:pt x="136" y="18"/>
                  </a:lnTo>
                  <a:lnTo>
                    <a:pt x="178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2" name="Freeform 18"/>
            <p:cNvSpPr>
              <a:spLocks/>
            </p:cNvSpPr>
            <p:nvPr userDrawn="1"/>
          </p:nvSpPr>
          <p:spPr bwMode="auto">
            <a:xfrm>
              <a:off x="266" y="-2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7" y="75"/>
                </a:cxn>
                <a:cxn ang="0">
                  <a:pos x="653" y="112"/>
                </a:cxn>
                <a:cxn ang="0">
                  <a:pos x="690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0" y="609"/>
                </a:cxn>
                <a:cxn ang="0">
                  <a:pos x="653" y="653"/>
                </a:cxn>
                <a:cxn ang="0">
                  <a:pos x="607" y="692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5"/>
                </a:cxn>
                <a:cxn ang="0">
                  <a:pos x="206" y="42"/>
                </a:cxn>
                <a:cxn ang="0">
                  <a:pos x="261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7" y="75"/>
                  </a:lnTo>
                  <a:lnTo>
                    <a:pt x="653" y="112"/>
                  </a:lnTo>
                  <a:lnTo>
                    <a:pt x="690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0" y="609"/>
                  </a:lnTo>
                  <a:lnTo>
                    <a:pt x="653" y="653"/>
                  </a:lnTo>
                  <a:lnTo>
                    <a:pt x="607" y="692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5"/>
                  </a:lnTo>
                  <a:lnTo>
                    <a:pt x="206" y="42"/>
                  </a:lnTo>
                  <a:lnTo>
                    <a:pt x="261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auto">
            <a:xfrm>
              <a:off x="-94" y="242"/>
              <a:ext cx="382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1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1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auto">
            <a:xfrm>
              <a:off x="-834" y="247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1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2" y="607"/>
                </a:cxn>
                <a:cxn ang="0">
                  <a:pos x="653" y="653"/>
                </a:cxn>
                <a:cxn ang="0">
                  <a:pos x="609" y="690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7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3"/>
                </a:cxn>
                <a:cxn ang="0">
                  <a:pos x="0" y="381"/>
                </a:cxn>
                <a:cxn ang="0">
                  <a:pos x="5" y="320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1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2" y="607"/>
                  </a:lnTo>
                  <a:lnTo>
                    <a:pt x="653" y="653"/>
                  </a:lnTo>
                  <a:lnTo>
                    <a:pt x="609" y="690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7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3"/>
                  </a:lnTo>
                  <a:lnTo>
                    <a:pt x="0" y="381"/>
                  </a:lnTo>
                  <a:lnTo>
                    <a:pt x="5" y="320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5" name="Freeform 21"/>
            <p:cNvSpPr>
              <a:spLocks/>
            </p:cNvSpPr>
            <p:nvPr userDrawn="1"/>
          </p:nvSpPr>
          <p:spPr bwMode="auto">
            <a:xfrm>
              <a:off x="-503" y="607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0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0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6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0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0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6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-369" y="1046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4" y="157"/>
                </a:cxn>
                <a:cxn ang="0">
                  <a:pos x="112" y="112"/>
                </a:cxn>
                <a:cxn ang="0">
                  <a:pos x="157" y="75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4" y="157"/>
                  </a:lnTo>
                  <a:lnTo>
                    <a:pt x="112" y="112"/>
                  </a:lnTo>
                  <a:lnTo>
                    <a:pt x="157" y="75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-797" y="1149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20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20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20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20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8" name="Freeform 24"/>
            <p:cNvSpPr>
              <a:spLocks/>
            </p:cNvSpPr>
            <p:nvPr userDrawn="1"/>
          </p:nvSpPr>
          <p:spPr bwMode="auto">
            <a:xfrm>
              <a:off x="-450" y="1492"/>
              <a:ext cx="383" cy="382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4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5" y="760"/>
                </a:cxn>
                <a:cxn ang="0">
                  <a:pos x="384" y="765"/>
                </a:cxn>
                <a:cxn ang="0">
                  <a:pos x="322" y="760"/>
                </a:cxn>
                <a:cxn ang="0">
                  <a:pos x="263" y="745"/>
                </a:cxn>
                <a:cxn ang="0">
                  <a:pos x="208" y="723"/>
                </a:cxn>
                <a:cxn ang="0">
                  <a:pos x="158" y="692"/>
                </a:cxn>
                <a:cxn ang="0">
                  <a:pos x="112" y="653"/>
                </a:cxn>
                <a:cxn ang="0">
                  <a:pos x="75" y="609"/>
                </a:cxn>
                <a:cxn ang="0">
                  <a:pos x="43" y="559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5" y="157"/>
                </a:cxn>
                <a:cxn ang="0">
                  <a:pos x="112" y="112"/>
                </a:cxn>
                <a:cxn ang="0">
                  <a:pos x="158" y="74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5">
                  <a:moveTo>
                    <a:pt x="384" y="0"/>
                  </a:moveTo>
                  <a:lnTo>
                    <a:pt x="445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4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5" y="760"/>
                  </a:lnTo>
                  <a:lnTo>
                    <a:pt x="384" y="765"/>
                  </a:lnTo>
                  <a:lnTo>
                    <a:pt x="322" y="760"/>
                  </a:lnTo>
                  <a:lnTo>
                    <a:pt x="263" y="745"/>
                  </a:lnTo>
                  <a:lnTo>
                    <a:pt x="208" y="723"/>
                  </a:lnTo>
                  <a:lnTo>
                    <a:pt x="158" y="692"/>
                  </a:lnTo>
                  <a:lnTo>
                    <a:pt x="112" y="653"/>
                  </a:lnTo>
                  <a:lnTo>
                    <a:pt x="75" y="609"/>
                  </a:lnTo>
                  <a:lnTo>
                    <a:pt x="43" y="559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5" y="157"/>
                  </a:lnTo>
                  <a:lnTo>
                    <a:pt x="112" y="112"/>
                  </a:lnTo>
                  <a:lnTo>
                    <a:pt x="158" y="74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42844" y="1142988"/>
            <a:ext cx="885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dirty="0" smtClean="0">
                <a:latin typeface="Minya Nouvelle" pitchFamily="2" charset="0"/>
              </a:rPr>
              <a:t>Webbteknisk introduktion</a:t>
            </a:r>
          </a:p>
          <a:p>
            <a:pPr algn="ctr"/>
            <a:r>
              <a:rPr lang="sv-SE" sz="4000" dirty="0" smtClean="0">
                <a:latin typeface="Minya Nouvelle" pitchFamily="2" charset="0"/>
              </a:rPr>
              <a:t>1ik415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smtClean="0"/>
              <a:t>Välkommen!</a:t>
            </a:r>
            <a:endParaRPr lang="sv-SE" b="1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 rot="20403057">
            <a:off x="6113799" y="2229473"/>
            <a:ext cx="1863002" cy="57150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v-SE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ya Nouvelle" pitchFamily="2" charset="0"/>
                <a:ea typeface="+mn-ea"/>
                <a:cs typeface="+mn-cs"/>
              </a:rPr>
              <a:t>Kursansvarig</a:t>
            </a:r>
            <a:endParaRPr kumimoji="0" lang="sv-SE" sz="20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nya Nouvelle" pitchFamily="2" charset="0"/>
              <a:ea typeface="+mn-ea"/>
              <a:cs typeface="+mn-cs"/>
            </a:endParaRPr>
          </a:p>
        </p:txBody>
      </p:sp>
      <p:pic>
        <p:nvPicPr>
          <p:cNvPr id="1026" name="Picture 2" descr="C:\My Dropbox\Avata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3286128"/>
            <a:ext cx="1966907" cy="196690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696357" y="3297986"/>
            <a:ext cx="28044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sv-SE" sz="2000" b="1" kern="1200" dirty="0">
                <a:solidFill>
                  <a:srgbClr val="000000"/>
                </a:solidFill>
                <a:latin typeface="Minya Nouvelle" charset="0"/>
              </a:rPr>
              <a:t>Johan Leitet</a:t>
            </a:r>
            <a:br>
              <a:rPr lang="sv-SE" sz="2000" b="1" kern="1200" dirty="0">
                <a:solidFill>
                  <a:srgbClr val="000000"/>
                </a:solidFill>
                <a:latin typeface="Minya Nouvelle" charset="0"/>
              </a:rPr>
            </a:br>
            <a:r>
              <a:rPr lang="sv-SE" sz="2000" kern="1200" dirty="0" err="1" smtClean="0">
                <a:solidFill>
                  <a:srgbClr val="000000"/>
                </a:solidFill>
                <a:latin typeface="Minya Nouvelle" charset="0"/>
              </a:rPr>
              <a:t>johan.leitet@lnu.se</a:t>
            </a:r>
            <a:r>
              <a:rPr lang="sv-SE" sz="2000" kern="1200" dirty="0">
                <a:solidFill>
                  <a:srgbClr val="000000"/>
                </a:solidFill>
                <a:latin typeface="Minya Nouvelle" charset="0"/>
              </a:rPr>
              <a:t/>
            </a:r>
            <a:br>
              <a:rPr lang="sv-SE" sz="2000" kern="1200" dirty="0">
                <a:solidFill>
                  <a:srgbClr val="000000"/>
                </a:solidFill>
                <a:latin typeface="Minya Nouvelle" charset="0"/>
              </a:rPr>
            </a:br>
            <a:r>
              <a:rPr lang="sv-SE" sz="2000" kern="1200" dirty="0" smtClean="0">
                <a:solidFill>
                  <a:srgbClr val="000000"/>
                </a:solidFill>
                <a:latin typeface="Minya Nouvelle" charset="0"/>
              </a:rPr>
              <a:t>@</a:t>
            </a:r>
            <a:r>
              <a:rPr lang="sv-SE" sz="2000" kern="1200" dirty="0" err="1" smtClean="0">
                <a:solidFill>
                  <a:srgbClr val="000000"/>
                </a:solidFill>
                <a:latin typeface="Minya Nouvelle" charset="0"/>
              </a:rPr>
              <a:t>leitet</a:t>
            </a:r>
            <a:r>
              <a:rPr lang="sv-SE" sz="2000" kern="1200" dirty="0">
                <a:solidFill>
                  <a:srgbClr val="000000"/>
                </a:solidFill>
                <a:latin typeface="Minya Nouvelle" charset="0"/>
              </a:rPr>
              <a:t/>
            </a:r>
            <a:br>
              <a:rPr lang="sv-SE" sz="2000" kern="1200" dirty="0">
                <a:solidFill>
                  <a:srgbClr val="000000"/>
                </a:solidFill>
                <a:latin typeface="Minya Nouvelle" charset="0"/>
              </a:rPr>
            </a:br>
            <a:r>
              <a:rPr lang="sv-SE" sz="2000" kern="1200" dirty="0">
                <a:solidFill>
                  <a:srgbClr val="000000"/>
                </a:solidFill>
                <a:latin typeface="Minya Nouvelle" charset="0"/>
              </a:rPr>
              <a:t>http://johan.leitet.se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sv-SE" kern="1200" dirty="0">
                <a:solidFill>
                  <a:srgbClr val="000000"/>
                </a:solidFill>
                <a:latin typeface="Minya Nouvelle" charset="0"/>
              </a:rPr>
              <a:t>0480-497716</a:t>
            </a:r>
          </a:p>
        </p:txBody>
      </p:sp>
      <p:pic>
        <p:nvPicPr>
          <p:cNvPr id="10" name="Picture 5" descr="P:\Icons\128x128\shadow\mai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30" y="3714756"/>
            <a:ext cx="183487" cy="183487"/>
          </a:xfrm>
          <a:prstGeom prst="rect">
            <a:avLst/>
          </a:prstGeom>
          <a:noFill/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12946" y="4010447"/>
            <a:ext cx="162042" cy="162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P:\Icons\128x128\shadow\edi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36272" y="4322102"/>
            <a:ext cx="146790" cy="146790"/>
          </a:xfrm>
          <a:prstGeom prst="rect">
            <a:avLst/>
          </a:prstGeom>
          <a:noFill/>
        </p:spPr>
      </p:pic>
      <p:pic>
        <p:nvPicPr>
          <p:cNvPr id="14" name="Picture 13" descr="P:\Icons\128x128\shadow\telephon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42725" y="4624246"/>
            <a:ext cx="172019" cy="172019"/>
          </a:xfrm>
          <a:prstGeom prst="rect">
            <a:avLst/>
          </a:prstGeom>
          <a:noFill/>
        </p:spPr>
      </p:pic>
      <p:sp>
        <p:nvSpPr>
          <p:cNvPr id="17" name="Freeform 16"/>
          <p:cNvSpPr/>
          <p:nvPr/>
        </p:nvSpPr>
        <p:spPr>
          <a:xfrm>
            <a:off x="6420678" y="2259496"/>
            <a:ext cx="2077278" cy="1239078"/>
          </a:xfrm>
          <a:custGeom>
            <a:avLst/>
            <a:gdLst>
              <a:gd name="connsiteX0" fmla="*/ 0 w 2077278"/>
              <a:gd name="connsiteY0" fmla="*/ 573156 h 1239078"/>
              <a:gd name="connsiteX1" fmla="*/ 1649896 w 2077278"/>
              <a:gd name="connsiteY1" fmla="*/ 26504 h 1239078"/>
              <a:gd name="connsiteX2" fmla="*/ 2057400 w 2077278"/>
              <a:gd name="connsiteY2" fmla="*/ 732182 h 1239078"/>
              <a:gd name="connsiteX3" fmla="*/ 1769165 w 2077278"/>
              <a:gd name="connsiteY3" fmla="*/ 1239078 h 123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7278" h="1239078">
                <a:moveTo>
                  <a:pt x="0" y="573156"/>
                </a:moveTo>
                <a:cubicBezTo>
                  <a:pt x="653498" y="286578"/>
                  <a:pt x="1306996" y="0"/>
                  <a:pt x="1649896" y="26504"/>
                </a:cubicBezTo>
                <a:cubicBezTo>
                  <a:pt x="1992796" y="53008"/>
                  <a:pt x="2037522" y="530086"/>
                  <a:pt x="2057400" y="732182"/>
                </a:cubicBezTo>
                <a:cubicBezTo>
                  <a:pt x="2077278" y="934278"/>
                  <a:pt x="1923221" y="1086678"/>
                  <a:pt x="1769165" y="1239078"/>
                </a:cubicBez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Agenda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2425452"/>
            <a:ext cx="40359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smtClean="0">
                <a:latin typeface="Minya Nouvelle" charset="0"/>
              </a:rPr>
              <a:t>Presentation av kursen</a:t>
            </a:r>
            <a:br>
              <a:rPr lang="sv-SE" sz="2800" dirty="0" smtClean="0">
                <a:latin typeface="Minya Nouvelle" charset="0"/>
              </a:rPr>
            </a:br>
            <a:endParaRPr lang="sv-SE" sz="2800" dirty="0" smtClean="0">
              <a:latin typeface="Minya Nouvelle" charset="0"/>
            </a:endParaRPr>
          </a:p>
          <a:p>
            <a:r>
              <a:rPr lang="sv-SE" sz="2800" dirty="0" smtClean="0">
                <a:latin typeface="Minya Nouvelle" charset="0"/>
              </a:rPr>
              <a:t>Information om IT-</a:t>
            </a:r>
            <a:r>
              <a:rPr lang="sv-SE" sz="2800" dirty="0" smtClean="0">
                <a:latin typeface="Minya Nouvelle" charset="0"/>
              </a:rPr>
              <a:t>miljön</a:t>
            </a:r>
            <a:endParaRPr lang="sv-SE" sz="2800" dirty="0" smtClean="0">
              <a:latin typeface="Minya Nouvelle" charset="0"/>
            </a:endParaRPr>
          </a:p>
        </p:txBody>
      </p:sp>
      <p:pic>
        <p:nvPicPr>
          <p:cNvPr id="5" name="Picture 2" descr="P:\Icons\48x48\shadow\presenta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5179" y="2376960"/>
            <a:ext cx="609600" cy="609600"/>
          </a:xfrm>
          <a:prstGeom prst="rect">
            <a:avLst/>
          </a:prstGeom>
          <a:noFill/>
        </p:spPr>
      </p:pic>
      <p:pic>
        <p:nvPicPr>
          <p:cNvPr id="6" name="Picture 3" descr="P:\Icons\48x48\shadow\server_cli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7468" y="3242871"/>
            <a:ext cx="617537" cy="6175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rgbClr val="FF0000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Minya Nouvelle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47587</TotalTime>
  <Words>12</Words>
  <Application>Microsoft Macintosh PowerPoint</Application>
  <PresentationFormat>On-screen Show (16:10)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Minya Nouvelle</vt:lpstr>
      <vt:lpstr>Calibri</vt:lpstr>
      <vt:lpstr>Office Theme</vt:lpstr>
      <vt:lpstr>Välkommen!</vt:lpstr>
      <vt:lpstr>Agenda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thajo</dc:creator>
  <cp:lastModifiedBy>Johan Leitet</cp:lastModifiedBy>
  <cp:revision>3859</cp:revision>
  <dcterms:created xsi:type="dcterms:W3CDTF">2009-01-05T10:26:14Z</dcterms:created>
  <dcterms:modified xsi:type="dcterms:W3CDTF">2013-08-30T13:42:09Z</dcterms:modified>
</cp:coreProperties>
</file>