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6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232553" y="1563545"/>
            <a:ext cx="521435" cy="105682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53245" y="1905676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>
                <a:solidFill>
                  <a:schemeClr val="tx2"/>
                </a:solidFill>
                <a:cs typeface="Neo Sans Intel"/>
              </a:rPr>
              <a:t>0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9" name="Double Bracket 18"/>
          <p:cNvSpPr/>
          <p:nvPr/>
        </p:nvSpPr>
        <p:spPr>
          <a:xfrm rot="5400000">
            <a:off x="3033982" y="1945327"/>
            <a:ext cx="908701" cy="283940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22811" y="1620449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smtClean="0">
                <a:solidFill>
                  <a:schemeClr val="tx2"/>
                </a:solidFill>
                <a:cs typeface="Neo Sans Intel"/>
              </a:rPr>
              <a:t>0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22810" y="1874898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2809" y="2131371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2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34825" y="2739533"/>
            <a:ext cx="521435" cy="1056825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755517" y="3081664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>
                <a:solidFill>
                  <a:schemeClr val="tx2"/>
                </a:solidFill>
                <a:cs typeface="Neo Sans Intel"/>
              </a:rPr>
              <a:t>1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3" name="Double Bracket 42"/>
          <p:cNvSpPr/>
          <p:nvPr/>
        </p:nvSpPr>
        <p:spPr>
          <a:xfrm rot="5400000">
            <a:off x="3036254" y="3121315"/>
            <a:ext cx="908701" cy="283940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325083" y="2796437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3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25082" y="3050886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4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25081" y="3307359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5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34825" y="3913239"/>
            <a:ext cx="521435" cy="105682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755517" y="4255370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 smtClean="0">
                <a:solidFill>
                  <a:schemeClr val="tx2"/>
                </a:solidFill>
                <a:cs typeface="Neo Sans Intel"/>
              </a:rPr>
              <a:t>2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9" name="Double Bracket 48"/>
          <p:cNvSpPr/>
          <p:nvPr/>
        </p:nvSpPr>
        <p:spPr>
          <a:xfrm rot="5400000">
            <a:off x="3036254" y="4295021"/>
            <a:ext cx="908701" cy="283940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325083" y="3970143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6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25082" y="4224592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7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25081" y="4481065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8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38536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Neo Sans Intel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2017-11-25T19:13:34Z</dcterms:created>
  <dcterms:modified xsi:type="dcterms:W3CDTF">2017-11-25T20:04:17Z</dcterms:modified>
</cp:coreProperties>
</file>