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FFB9-FAA8-B041-8903-BA17482628ED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80F3-2D61-1143-BB50-F2A5DFAB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32553" y="1563545"/>
            <a:ext cx="521435" cy="10568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53245" y="1905676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0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9" name="Double Bracket 18"/>
          <p:cNvSpPr/>
          <p:nvPr/>
        </p:nvSpPr>
        <p:spPr>
          <a:xfrm rot="5400000">
            <a:off x="3033982" y="1945327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2811" y="162044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smtClean="0">
                <a:solidFill>
                  <a:schemeClr val="tx2"/>
                </a:solidFill>
                <a:cs typeface="Neo Sans Intel"/>
              </a:rPr>
              <a:t>0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2810" y="1874898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809" y="2131371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2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4825" y="2739533"/>
            <a:ext cx="521435" cy="105682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55517" y="308166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3" name="Double Bracket 42"/>
          <p:cNvSpPr/>
          <p:nvPr/>
        </p:nvSpPr>
        <p:spPr>
          <a:xfrm rot="5400000">
            <a:off x="3036254" y="3121315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25083" y="2796437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5082" y="3050886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4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5081" y="3307359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5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34825" y="3913239"/>
            <a:ext cx="521435" cy="105682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55517" y="425537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 smtClean="0">
                <a:solidFill>
                  <a:schemeClr val="tx2"/>
                </a:solidFill>
                <a:cs typeface="Neo Sans Intel"/>
              </a:rPr>
              <a:t>2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49" name="Double Bracket 48"/>
          <p:cNvSpPr/>
          <p:nvPr/>
        </p:nvSpPr>
        <p:spPr>
          <a:xfrm rot="5400000">
            <a:off x="3036254" y="4295021"/>
            <a:ext cx="908701" cy="283940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5083" y="3970143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5082" y="4224592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7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25081" y="4481065"/>
            <a:ext cx="4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8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9168" y="1552169"/>
            <a:ext cx="963397" cy="10568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79860" y="1894300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0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9426" y="1609073"/>
            <a:ext cx="9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5" name="Double Bracket 24"/>
          <p:cNvSpPr/>
          <p:nvPr/>
        </p:nvSpPr>
        <p:spPr>
          <a:xfrm rot="5400000">
            <a:off x="5190859" y="1653576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49425" y="1863522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2132" y="3070288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>
                <a:solidFill>
                  <a:schemeClr val="tx2"/>
                </a:solidFill>
                <a:cs typeface="Neo Sans Intel"/>
              </a:rPr>
              <a:t>1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2132" y="424399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P</a:t>
            </a:r>
            <a:r>
              <a:rPr lang="en-US" sz="1600" baseline="-25000" dirty="0" smtClean="0">
                <a:solidFill>
                  <a:schemeClr val="tx2"/>
                </a:solidFill>
                <a:cs typeface="Neo Sans Intel"/>
              </a:rPr>
              <a:t>2</a:t>
            </a:r>
            <a:endParaRPr lang="en-US" sz="16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423" y="2108544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20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21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9510" y="2739533"/>
            <a:ext cx="993055" cy="105682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/>
          <p:cNvSpPr/>
          <p:nvPr/>
        </p:nvSpPr>
        <p:spPr>
          <a:xfrm rot="5400000">
            <a:off x="5174849" y="2840939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219768" y="2796437"/>
            <a:ext cx="93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3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9767" y="3050886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4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4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19765" y="3295908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5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5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59168" y="3914976"/>
            <a:ext cx="993055" cy="105682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uble Bracket 65"/>
          <p:cNvSpPr/>
          <p:nvPr/>
        </p:nvSpPr>
        <p:spPr>
          <a:xfrm rot="5400000">
            <a:off x="5190859" y="4016382"/>
            <a:ext cx="914400" cy="850392"/>
          </a:xfrm>
          <a:prstGeom prst="bracketPair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numCol="1" spcCol="914400" rtlCol="0" anchor="ctr"/>
          <a:lstStyle/>
          <a:p>
            <a:pPr algn="just"/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5249426" y="3971880"/>
            <a:ext cx="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6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9425" y="4226329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7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7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9423" y="4471351"/>
            <a:ext cx="9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8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0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  </a:t>
            </a:r>
            <a:r>
              <a:rPr lang="en-US" dirty="0" smtClean="0">
                <a:solidFill>
                  <a:schemeClr val="tx2"/>
                </a:solidFill>
                <a:cs typeface="Neo Sans Intel"/>
              </a:rPr>
              <a:t>a</a:t>
            </a:r>
            <a:r>
              <a:rPr lang="en-US" baseline="-25000" dirty="0">
                <a:solidFill>
                  <a:schemeClr val="tx2"/>
                </a:solidFill>
                <a:cs typeface="Neo Sans Intel"/>
              </a:rPr>
              <a:t>8</a:t>
            </a:r>
            <a:r>
              <a:rPr lang="en-US" baseline="-25000" dirty="0" smtClean="0">
                <a:solidFill>
                  <a:schemeClr val="tx2"/>
                </a:solidFill>
                <a:cs typeface="Neo Sans Intel"/>
              </a:rPr>
              <a:t>1</a:t>
            </a:r>
            <a:endParaRPr lang="en-US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9560" y="1082043"/>
            <a:ext cx="189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1D array distribution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4666446" y="1086160"/>
            <a:ext cx="189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D array 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36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Neo Sans Intel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2017-11-25T19:13:34Z</dcterms:created>
  <dcterms:modified xsi:type="dcterms:W3CDTF">2017-11-25T22:14:14Z</dcterms:modified>
</cp:coreProperties>
</file>