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2" r:id="rId1"/>
  </p:sldMasterIdLst>
  <p:notesMasterIdLst>
    <p:notesMasterId r:id="rId20"/>
  </p:notesMasterIdLst>
  <p:handoutMasterIdLst>
    <p:handoutMasterId r:id="rId21"/>
  </p:handoutMasterIdLst>
  <p:sldIdLst>
    <p:sldId id="622" r:id="rId2"/>
    <p:sldId id="621" r:id="rId3"/>
    <p:sldId id="619" r:id="rId4"/>
    <p:sldId id="618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16"/>
    <a:srgbClr val="F1D637"/>
    <a:srgbClr val="FF0000"/>
    <a:srgbClr val="1D1DFF"/>
    <a:srgbClr val="4F4F83"/>
    <a:srgbClr val="E68900"/>
    <a:srgbClr val="00CC99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0" autoAdjust="0"/>
    <p:restoredTop sz="97268" autoAdjust="0"/>
  </p:normalViewPr>
  <p:slideViewPr>
    <p:cSldViewPr>
      <p:cViewPr>
        <p:scale>
          <a:sx n="84" d="100"/>
          <a:sy n="84" d="100"/>
        </p:scale>
        <p:origin x="-115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6"/>
    </p:cViewPr>
  </p:sorterViewPr>
  <p:notesViewPr>
    <p:cSldViewPr>
      <p:cViewPr varScale="1">
        <p:scale>
          <a:sx n="107" d="100"/>
          <a:sy n="107" d="100"/>
        </p:scale>
        <p:origin x="-414" y="-90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E0AC358-AF04-41CB-AEE8-6D25214D101C}" type="datetime1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D0AB2F6-AA59-4D9D-BF27-E1DB7025F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8A82D08-D24A-4322-B20F-A7B908BD5D46}" type="datetime1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836EFEF-9A51-40F7-AE73-DBF9A7B811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C40A0-4B13-4A10-AA23-E9556379C08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IMPORTANT INFORMATION ABOUT XCELSIUS CONTENT EMBEDDED INTO THIS SLIDE - PLEASE READ ON IF YOU ARE EXPERIENCING DIFFICULTIES!</a:t>
            </a:r>
          </a:p>
          <a:p>
            <a:endParaRPr lang="en-US" altLang="zh-CN" smtClean="0"/>
          </a:p>
          <a:p>
            <a:r>
              <a:rPr lang="en-US" altLang="zh-CN" smtClean="0"/>
              <a:t>This PowerPoint slide has Xcelsius content embedded into it and certain restrictions apply:</a:t>
            </a:r>
          </a:p>
          <a:p>
            <a:endParaRPr lang="en-US" altLang="zh-CN" smtClean="0"/>
          </a:p>
          <a:p>
            <a:r>
              <a:rPr lang="en-US" altLang="zh-CN" smtClean="0"/>
              <a:t>1). Information message shown when you open this slide deck: "Some controls on this presentation can</a:t>
            </a:r>
            <a:r>
              <a:rPr lang="zh-CN" altLang="en-US" smtClean="0"/>
              <a:t>抰 </a:t>
            </a:r>
            <a:r>
              <a:rPr lang="en-US" altLang="zh-CN" smtClean="0"/>
              <a:t>be activated. They might not be registered on this computer".</a:t>
            </a:r>
          </a:p>
          <a:p>
            <a:r>
              <a:rPr lang="en-US" altLang="zh-CN" smtClean="0"/>
              <a:t>    You need the latest Adobe Flash Player on your machine to view the embedded Xcelsius content:</a:t>
            </a:r>
          </a:p>
          <a:p>
            <a:r>
              <a:rPr lang="en-US" altLang="zh-CN" smtClean="0"/>
              <a:t>    a). Close PowerPoint - make sure you DO NOT SAVE this slide deck.</a:t>
            </a:r>
          </a:p>
          <a:p>
            <a:r>
              <a:rPr lang="en-US" altLang="zh-CN" smtClean="0"/>
              <a:t>    b). Using Internet Explorer install the latest Adobe Flash Player from adobe.com</a:t>
            </a:r>
          </a:p>
          <a:p>
            <a:r>
              <a:rPr lang="en-US" altLang="zh-CN" smtClean="0"/>
              <a:t>    c). Open this PowerPoint slide deck again.</a:t>
            </a:r>
          </a:p>
          <a:p>
            <a:endParaRPr lang="en-US" altLang="zh-CN" smtClean="0"/>
          </a:p>
          <a:p>
            <a:r>
              <a:rPr lang="en-US" altLang="zh-CN" smtClean="0"/>
              <a:t>2). A design-time thumbnail is not shown for the Xcelsius content when you open this slide deck until you enter and exit Slide Show mode.</a:t>
            </a:r>
          </a:p>
          <a:p>
            <a:endParaRPr lang="en-US" altLang="zh-CN" smtClean="0"/>
          </a:p>
          <a:p>
            <a:r>
              <a:rPr lang="en-US" altLang="zh-CN" smtClean="0"/>
              <a:t>3). Office 2007 files (.pptx) do not support Xcelsius embedded content - save as an Office 2003 file (.ppt) instead.</a:t>
            </a:r>
          </a:p>
          <a:p>
            <a:r>
              <a:rPr lang="en-US" altLang="zh-CN" smtClean="0"/>
              <a:t>    For more information refer to the Export to Microsoft Word 2007 and PowerPoint 2007 section in the Xcelsius release notes.</a:t>
            </a:r>
          </a:p>
          <a:p>
            <a:endParaRPr lang="en-US" altLang="zh-CN" smtClean="0"/>
          </a:p>
          <a:p>
            <a:r>
              <a:rPr lang="en-US" altLang="zh-CN" smtClean="0"/>
              <a:t>4). The Xcelsius visualization shows error code messages (#2048, etc).</a:t>
            </a:r>
          </a:p>
          <a:p>
            <a:r>
              <a:rPr lang="en-US" altLang="zh-CN" smtClean="0"/>
              <a:t>    Flash security restrictions have prevented the embedded Xcelsius content from accessing external data.</a:t>
            </a:r>
          </a:p>
          <a:p>
            <a:r>
              <a:rPr lang="en-US" altLang="zh-CN" smtClean="0"/>
              <a:t>    To allow the Xcelsius embedded content to access external data refer to the Adobe Flash Player - Security Issues section in the Xcelsius release notes.</a:t>
            </a:r>
          </a:p>
          <a:p>
            <a:r>
              <a:rPr lang="en-US" altLang="zh-CN" smtClean="0"/>
              <a:t>    Note: To allow embedded Xcelsius content in a PowerPoint slide you have to add POWERPNT.EXE as a trusted Adobe Flash application:</a:t>
            </a:r>
          </a:p>
          <a:p>
            <a:r>
              <a:rPr lang="en-US" altLang="zh-CN" smtClean="0"/>
              <a:t>          Office 2003 path example -  C:\Program Files\Microsoft Office\OFFICE11\POWERPNT.EXE</a:t>
            </a:r>
          </a:p>
          <a:p>
            <a:r>
              <a:rPr lang="en-US" altLang="zh-CN" smtClean="0"/>
              <a:t>          Office 2007 path example -  C:\Program Files\Microsoft Office\Office12\POWERPNT.EXE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My Documents\476307667\Image\DJGH7J(6_C4X_T)`SA]4RF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副标题 2"/>
          <p:cNvSpPr txBox="1">
            <a:spLocks/>
          </p:cNvSpPr>
          <p:nvPr userDrawn="1"/>
        </p:nvSpPr>
        <p:spPr>
          <a:xfrm>
            <a:off x="5286375" y="4357688"/>
            <a:ext cx="3194050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7" name="图片 8" descr="ppt-0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9" descr="ppt-02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8720" y="2132856"/>
            <a:ext cx="7772400" cy="1470025"/>
          </a:xfrm>
        </p:spPr>
        <p:txBody>
          <a:bodyPr>
            <a:noAutofit/>
          </a:bodyPr>
          <a:lstStyle>
            <a:lvl1pPr algn="r">
              <a:defRPr sz="3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6380" y="3789040"/>
            <a:ext cx="3194740" cy="35434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5286380" y="4214818"/>
            <a:ext cx="3214710" cy="42863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/>
            </a:lvl1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1CAE-089B-409F-8918-4578150BC806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C95D-BA93-42EE-9A63-94DCC2954D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74FC4-99C3-4F38-A1C7-36C6FA0794BB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7DC6-F3CD-4026-AAD4-BFB8F0FB3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ppt-0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286500" y="2571750"/>
            <a:ext cx="14811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谢 谢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786688" y="2571750"/>
            <a:ext cx="3349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+mn-lt"/>
                <a:ea typeface="+mn-ea"/>
              </a:rPr>
              <a:t>:</a:t>
            </a:r>
            <a:endParaRPr lang="zh-CN" altLang="en-US" sz="440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10525" y="2571750"/>
            <a:ext cx="70485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+mn-lt"/>
                <a:ea typeface="+mn-ea"/>
              </a:rPr>
              <a:t>)</a:t>
            </a:r>
            <a:endParaRPr lang="zh-CN" altLang="en-US" sz="4400" dirty="0"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E5D61-493B-44FC-8647-B6D5DD099936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9D306-46E5-4B9F-8470-6F1425783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39763"/>
            <a:ext cx="8229600" cy="5100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326B0-0643-4AD3-AE24-783B4917147E}" type="datetime1">
              <a:rPr lang="zh-CN" altLang="en-US"/>
              <a:pPr>
                <a:defRPr/>
              </a:pPr>
              <a:t>11-11-14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短期语言系统考察调研设计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21E92-ACD6-474D-9CEB-737A9E7B78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DB0E-FC5D-4BDB-BB0D-1C634317A5F6}" type="datetime1">
              <a:rPr lang="zh-CN" altLang="en-US"/>
              <a:pPr>
                <a:defRPr/>
              </a:pPr>
              <a:t>11-11-14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短期语言系统考察调研设计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D7C5B-56B2-4AC3-BA56-9B0B19AC54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y Documents\476307667\Image\DJGH7J(6_C4X_T)`SA]4RF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7" descr="ppt-03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8" descr="ppt-03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3894-06B1-4C55-A92F-2DEBD40EA67F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C0681-A46C-47AC-9BEF-7229E8C23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8F91F-D586-428C-BD51-C657597D1BD9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6AD54-9A9C-4F2E-9BF2-9270767C4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E68A4-DC96-45E7-935E-E40CBA457899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771A8-809E-49B9-AC1A-4648327BD8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6DE03-64B5-4991-9A19-30745CF5B79D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DC5DA-7497-4B98-8CE4-AD4122606B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24568-995A-4B59-89FC-123183ED00E6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D53B3-C06E-4A2F-8EED-1DCC6946B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7BBAA-6327-4944-A1B8-A70313D80117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D1EE6-A80D-44FC-9555-CA828A693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5714D-64E8-4594-8F00-E2E6776B49B7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FEC30-E201-4970-BEFB-C4ECCA81CD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B2AE64-C15F-42C4-BAD4-A354A8C056FD}" type="datetimeFigureOut">
              <a:rPr lang="zh-CN" altLang="en-US"/>
              <a:pPr>
                <a:defRPr/>
              </a:pPr>
              <a:t>11-11-14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F374B5-1544-4E89-8F8F-93BEC1190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2" r:id="rId1"/>
    <p:sldLayoutId id="2147485053" r:id="rId2"/>
    <p:sldLayoutId id="2147485042" r:id="rId3"/>
    <p:sldLayoutId id="2147485043" r:id="rId4"/>
    <p:sldLayoutId id="2147485044" r:id="rId5"/>
    <p:sldLayoutId id="2147485045" r:id="rId6"/>
    <p:sldLayoutId id="2147485046" r:id="rId7"/>
    <p:sldLayoutId id="2147485047" r:id="rId8"/>
    <p:sldLayoutId id="2147485048" r:id="rId9"/>
    <p:sldLayoutId id="2147485049" r:id="rId10"/>
    <p:sldLayoutId id="2147485050" r:id="rId11"/>
    <p:sldLayoutId id="2147485054" r:id="rId12"/>
    <p:sldLayoutId id="2147485051" r:id="rId13"/>
    <p:sldLayoutId id="2147485055" r:id="rId14"/>
    <p:sldLayoutId id="214748505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教学区、部门盈利模型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292080" y="4371374"/>
            <a:ext cx="3194740" cy="35434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2011-11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5286380" y="3933056"/>
            <a:ext cx="3214710" cy="428633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汤为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350"/>
            <a:ext cx="9144000" cy="660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350"/>
            <a:ext cx="9144000" cy="660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350"/>
            <a:ext cx="9144000" cy="660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913"/>
            <a:ext cx="9144000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ForwardNext">
            <a:avLst/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3" name="动作按钮: 后退或前一项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66088" y="6597650"/>
            <a:ext cx="538162" cy="260350"/>
          </a:xfrm>
          <a:prstGeom prst="actionButtonBackPrevious">
            <a:avLst/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controls>
      <p:control spid="29698" name="ShockwaveFlash1" r:id="rId2" imgW="5714286" imgH="4266667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ForwardNext">
            <a:avLst/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1268" name="动作按钮: 后退或前一项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66088" y="6597650"/>
            <a:ext cx="538162" cy="260350"/>
          </a:xfrm>
          <a:prstGeom prst="actionButtonBackPrevious">
            <a:avLst/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controls>
      <p:control spid="11266" name="ShockwaveFlash1" r:id="rId2" imgW="5714286" imgH="4266667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ChangeArrowheads="1"/>
          </p:cNvSpPr>
          <p:nvPr/>
        </p:nvSpPr>
        <p:spPr bwMode="auto">
          <a:xfrm>
            <a:off x="142875" y="-26988"/>
            <a:ext cx="4537075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宋体" charset="-122"/>
              </a:rPr>
              <a:t>业务指标分析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9153525" cy="619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ChangeArrowheads="1"/>
          </p:cNvSpPr>
          <p:nvPr/>
        </p:nvSpPr>
        <p:spPr bwMode="auto">
          <a:xfrm>
            <a:off x="142875" y="142875"/>
            <a:ext cx="4537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宋体" charset="-122"/>
              </a:rPr>
              <a:t>业务指标分析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913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913"/>
            <a:ext cx="9144000" cy="670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24265</TotalTime>
  <Words>316</Words>
  <Application>Microsoft Office PowerPoint</Application>
  <PresentationFormat>全屏显示(4:3)</PresentationFormat>
  <Paragraphs>27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教学区、部门盈利模型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yinqiang</dc:creator>
  <cp:lastModifiedBy>tangwei</cp:lastModifiedBy>
  <cp:revision>1640</cp:revision>
  <dcterms:modified xsi:type="dcterms:W3CDTF">2011-11-14T03:22:01Z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