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A73-5D13-88E4-0BDF-BB867F0DE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statement(CR1)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1A2B5-376B-D1DD-AC21-71AE3FBF9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Madras </a:t>
            </a:r>
            <a:r>
              <a:rPr lang="en-IN" dirty="0" err="1"/>
              <a:t>Madlads</a:t>
            </a:r>
            <a:r>
              <a:rPr lang="en-IN" dirty="0"/>
              <a:t> 	TL-</a:t>
            </a:r>
            <a:r>
              <a:rPr lang="en-IN" dirty="0" err="1"/>
              <a:t>Keerthivarman</a:t>
            </a:r>
            <a:r>
              <a:rPr lang="en-IN" dirty="0"/>
              <a:t> Prakash	Table no-90</a:t>
            </a:r>
          </a:p>
        </p:txBody>
      </p:sp>
    </p:spTree>
    <p:extLst>
      <p:ext uri="{BB962C8B-B14F-4D97-AF65-F5344CB8AC3E}">
        <p14:creationId xmlns:p14="http://schemas.microsoft.com/office/powerpoint/2010/main" val="172361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69A8-A467-616B-4238-537DF994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08C4-3835-CE23-95E6-C83C2A84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Using specially engineered AI prompts and web scraping articles and sources, we can use  Google’s Gemini AI(</a:t>
            </a:r>
            <a:r>
              <a:rPr lang="en-IN" dirty="0" err="1"/>
              <a:t>gemini</a:t>
            </a:r>
            <a:r>
              <a:rPr lang="en-IN" dirty="0"/>
              <a:t> flash 1.5) API to deliver summarized and concise responses to our required prompts. </a:t>
            </a:r>
          </a:p>
        </p:txBody>
      </p:sp>
    </p:spTree>
    <p:extLst>
      <p:ext uri="{BB962C8B-B14F-4D97-AF65-F5344CB8AC3E}">
        <p14:creationId xmlns:p14="http://schemas.microsoft.com/office/powerpoint/2010/main" val="30938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FB31-035B-3120-4372-BF3344E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BFD3184-7F74-26A8-7AFD-2BE3B08CD767}"/>
              </a:ext>
            </a:extLst>
          </p:cNvPr>
          <p:cNvSpPr/>
          <p:nvPr/>
        </p:nvSpPr>
        <p:spPr>
          <a:xfrm>
            <a:off x="373625" y="2298905"/>
            <a:ext cx="1504335" cy="67043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516ED4-8C68-C4E4-873B-7FE3B62161A0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877960" y="2634123"/>
            <a:ext cx="1134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C3CCFD3F-B807-CAD3-1785-FB13F7C2C9B7}"/>
              </a:ext>
            </a:extLst>
          </p:cNvPr>
          <p:cNvSpPr/>
          <p:nvPr/>
        </p:nvSpPr>
        <p:spPr>
          <a:xfrm>
            <a:off x="5651087" y="2148901"/>
            <a:ext cx="2718619" cy="97044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latest news on competitors by </a:t>
            </a:r>
            <a:r>
              <a:rPr lang="en-IN" sz="1400" dirty="0" err="1"/>
              <a:t>webscraping</a:t>
            </a:r>
            <a:endParaRPr lang="en-IN" sz="14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19F6447-BFF4-6A9D-4E3F-7E9FF3297558}"/>
              </a:ext>
            </a:extLst>
          </p:cNvPr>
          <p:cNvSpPr/>
          <p:nvPr/>
        </p:nvSpPr>
        <p:spPr>
          <a:xfrm>
            <a:off x="3012356" y="2231892"/>
            <a:ext cx="1504335" cy="8044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Setup Gemini AI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17D8C2-D921-39BD-80FE-AAFC74EFC239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4516691" y="2634123"/>
            <a:ext cx="140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56798955-BC17-FD5E-454A-478E9657B08F}"/>
              </a:ext>
            </a:extLst>
          </p:cNvPr>
          <p:cNvSpPr/>
          <p:nvPr/>
        </p:nvSpPr>
        <p:spPr>
          <a:xfrm>
            <a:off x="9225112" y="2158733"/>
            <a:ext cx="2718619" cy="97044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Information from articles and sources.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E5872-7D44-BAB0-494E-BF19CEAFD75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090716" y="2643955"/>
            <a:ext cx="140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392E91-2862-B6B8-D41E-1ECEE246633F}"/>
              </a:ext>
            </a:extLst>
          </p:cNvPr>
          <p:cNvCxnSpPr>
            <a:stCxn id="28" idx="4"/>
          </p:cNvCxnSpPr>
          <p:nvPr/>
        </p:nvCxnSpPr>
        <p:spPr>
          <a:xfrm>
            <a:off x="10584422" y="3129176"/>
            <a:ext cx="4920" cy="53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7DE47F0-C379-1A96-A398-EAD728C099C3}"/>
              </a:ext>
            </a:extLst>
          </p:cNvPr>
          <p:cNvSpPr/>
          <p:nvPr/>
        </p:nvSpPr>
        <p:spPr>
          <a:xfrm>
            <a:off x="9424226" y="3667432"/>
            <a:ext cx="2320389" cy="1049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 the AI with required context to answer prompts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C4B77A-4A9B-5DF1-C3E5-13408BB8574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5793" y="2969342"/>
            <a:ext cx="0" cy="18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4C5AEFAF-7DE4-D14B-E36C-854852A298A8}"/>
              </a:ext>
            </a:extLst>
          </p:cNvPr>
          <p:cNvSpPr/>
          <p:nvPr/>
        </p:nvSpPr>
        <p:spPr>
          <a:xfrm>
            <a:off x="853266" y="5251317"/>
            <a:ext cx="1504335" cy="8044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GUI</a:t>
            </a:r>
          </a:p>
          <a:p>
            <a:pPr algn="ctr"/>
            <a:r>
              <a:rPr lang="en-IN" dirty="0"/>
              <a:t>With news articles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455F9DF-3F21-AD06-EE52-7A1544BA98A4}"/>
              </a:ext>
            </a:extLst>
          </p:cNvPr>
          <p:cNvCxnSpPr>
            <a:cxnSpLocks/>
            <a:stCxn id="14" idx="3"/>
            <a:endCxn id="58" idx="0"/>
          </p:cNvCxnSpPr>
          <p:nvPr/>
        </p:nvCxnSpPr>
        <p:spPr>
          <a:xfrm rot="5400000">
            <a:off x="3609341" y="1424262"/>
            <a:ext cx="1434113" cy="482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B0859-3ED8-93C8-FDA9-1CE484D9425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357601" y="5653547"/>
            <a:ext cx="533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8609CD9D-DFFC-95BE-D2B4-A75D90F92F46}"/>
              </a:ext>
            </a:extLst>
          </p:cNvPr>
          <p:cNvSpPr/>
          <p:nvPr/>
        </p:nvSpPr>
        <p:spPr>
          <a:xfrm>
            <a:off x="4051563" y="5168326"/>
            <a:ext cx="2718619" cy="97044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Display response using the prompt in GUI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20B6A62-53BB-5149-4F98-A1DCC6B78425}"/>
              </a:ext>
            </a:extLst>
          </p:cNvPr>
          <p:cNvCxnSpPr>
            <a:cxnSpLocks/>
            <a:stCxn id="32" idx="1"/>
            <a:endCxn id="71" idx="0"/>
          </p:cNvCxnSpPr>
          <p:nvPr/>
        </p:nvCxnSpPr>
        <p:spPr>
          <a:xfrm rot="10800000" flipV="1">
            <a:off x="3108466" y="4191983"/>
            <a:ext cx="6315761" cy="1234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4C6C456-D208-1073-345A-636DB6E94525}"/>
              </a:ext>
            </a:extLst>
          </p:cNvPr>
          <p:cNvSpPr/>
          <p:nvPr/>
        </p:nvSpPr>
        <p:spPr>
          <a:xfrm>
            <a:off x="8242871" y="5318329"/>
            <a:ext cx="1504335" cy="67043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DF1D85-74C5-C45C-1821-F894747EFD53}"/>
              </a:ext>
            </a:extLst>
          </p:cNvPr>
          <p:cNvCxnSpPr>
            <a:cxnSpLocks/>
            <a:stCxn id="46" idx="5"/>
            <a:endCxn id="50" idx="1"/>
          </p:cNvCxnSpPr>
          <p:nvPr/>
        </p:nvCxnSpPr>
        <p:spPr>
          <a:xfrm>
            <a:off x="6498320" y="5653548"/>
            <a:ext cx="1744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Summing Junction 57">
            <a:extLst>
              <a:ext uri="{FF2B5EF4-FFF2-40B4-BE49-F238E27FC236}">
                <a16:creationId xmlns:a16="http://schemas.microsoft.com/office/drawing/2014/main" id="{50D8F6A2-9545-8D7B-3B6F-65511DCECC95}"/>
              </a:ext>
            </a:extLst>
          </p:cNvPr>
          <p:cNvSpPr/>
          <p:nvPr/>
        </p:nvSpPr>
        <p:spPr>
          <a:xfrm>
            <a:off x="1687500" y="4553457"/>
            <a:ext cx="453516" cy="45351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1A86D3-2C22-A02A-6F67-38938E4EAB0F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25793" y="4780215"/>
            <a:ext cx="561707" cy="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B73305-6D34-41AF-3E88-627A783A9C03}"/>
              </a:ext>
            </a:extLst>
          </p:cNvPr>
          <p:cNvCxnSpPr>
            <a:stCxn id="58" idx="4"/>
          </p:cNvCxnSpPr>
          <p:nvPr/>
        </p:nvCxnSpPr>
        <p:spPr>
          <a:xfrm>
            <a:off x="1914258" y="5006973"/>
            <a:ext cx="6512" cy="21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Summing Junction 70">
            <a:extLst>
              <a:ext uri="{FF2B5EF4-FFF2-40B4-BE49-F238E27FC236}">
                <a16:creationId xmlns:a16="http://schemas.microsoft.com/office/drawing/2014/main" id="{41672960-D09D-441B-1B4A-1FADCC069E94}"/>
              </a:ext>
            </a:extLst>
          </p:cNvPr>
          <p:cNvSpPr/>
          <p:nvPr/>
        </p:nvSpPr>
        <p:spPr>
          <a:xfrm>
            <a:off x="2881707" y="5426789"/>
            <a:ext cx="453516" cy="45351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36223A-DBE6-9BBB-3A28-320BE02F02A4}"/>
              </a:ext>
            </a:extLst>
          </p:cNvPr>
          <p:cNvCxnSpPr>
            <a:stCxn id="71" idx="6"/>
            <a:endCxn id="46" idx="2"/>
          </p:cNvCxnSpPr>
          <p:nvPr/>
        </p:nvCxnSpPr>
        <p:spPr>
          <a:xfrm>
            <a:off x="3335223" y="5653547"/>
            <a:ext cx="988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6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382C-BA66-2E26-B3FB-F31E50F8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734E-C077-F21D-CC01-98788496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can be used to get appropriate information on </a:t>
            </a:r>
            <a:r>
              <a:rPr lang="en-IN" dirty="0" err="1"/>
              <a:t>croma</a:t>
            </a:r>
            <a:r>
              <a:rPr lang="en-IN" dirty="0"/>
              <a:t> and its competitors on various different fields</a:t>
            </a:r>
          </a:p>
          <a:p>
            <a:r>
              <a:rPr lang="en-IN" dirty="0"/>
              <a:t>Can give strategic insights on what could be </a:t>
            </a:r>
            <a:r>
              <a:rPr lang="en-IN" dirty="0" err="1"/>
              <a:t>croma’s</a:t>
            </a:r>
            <a:r>
              <a:rPr lang="en-IN" dirty="0"/>
              <a:t> future plans for expansion of it’s </a:t>
            </a:r>
            <a:r>
              <a:rPr lang="en-IN" dirty="0" err="1"/>
              <a:t>buisness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34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63CF-07B4-54E8-2845-BADBFB88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Images(Sample output)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D5C6F6-9EC9-61D9-D4FC-4AF0111C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312" y="2222500"/>
            <a:ext cx="10461376" cy="3636963"/>
          </a:xfrm>
        </p:spPr>
      </p:pic>
    </p:spTree>
    <p:extLst>
      <p:ext uri="{BB962C8B-B14F-4D97-AF65-F5344CB8AC3E}">
        <p14:creationId xmlns:p14="http://schemas.microsoft.com/office/powerpoint/2010/main" val="23740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FC99-D49B-2577-7A7E-86253D93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Techstack</a:t>
            </a:r>
            <a:r>
              <a:rPr lang="en-IN" dirty="0"/>
              <a:t>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5CD9-A9B1-1F59-7B99-2CDE6886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language.</a:t>
            </a:r>
          </a:p>
          <a:p>
            <a:r>
              <a:rPr lang="en-IN" dirty="0"/>
              <a:t>Requests and </a:t>
            </a:r>
            <a:r>
              <a:rPr lang="en-IN" dirty="0" err="1"/>
              <a:t>BeauitfulSoup</a:t>
            </a:r>
            <a:r>
              <a:rPr lang="en-IN" dirty="0"/>
              <a:t>-To extract data from articles and sources</a:t>
            </a:r>
          </a:p>
          <a:p>
            <a:r>
              <a:rPr lang="en-IN" dirty="0"/>
              <a:t>Google </a:t>
            </a:r>
            <a:r>
              <a:rPr lang="en-IN" dirty="0" err="1"/>
              <a:t>gemini</a:t>
            </a:r>
            <a:r>
              <a:rPr lang="en-IN" dirty="0"/>
              <a:t> </a:t>
            </a:r>
            <a:r>
              <a:rPr lang="en-IN" dirty="0" err="1"/>
              <a:t>api</a:t>
            </a:r>
            <a:r>
              <a:rPr lang="en-IN" dirty="0"/>
              <a:t>-To provide a Gen AI response to prompts and to summarize new </a:t>
            </a:r>
            <a:r>
              <a:rPr lang="en-IN" dirty="0" err="1"/>
              <a:t>ariticles</a:t>
            </a:r>
            <a:endParaRPr lang="en-IN" dirty="0"/>
          </a:p>
          <a:p>
            <a:r>
              <a:rPr lang="en-IN" dirty="0"/>
              <a:t>Frontend using PyQt5 and related libraries</a:t>
            </a:r>
          </a:p>
          <a:p>
            <a:r>
              <a:rPr lang="en-IN" dirty="0"/>
              <a:t>Dependencies- python compiler with requests module, </a:t>
            </a:r>
            <a:r>
              <a:rPr lang="en-IN" dirty="0" err="1"/>
              <a:t>BeautifulSoup</a:t>
            </a:r>
            <a:r>
              <a:rPr lang="en-IN" dirty="0"/>
              <a:t> module, PyQt5, </a:t>
            </a:r>
            <a:r>
              <a:rPr lang="en-IN" dirty="0" err="1"/>
              <a:t>google.generativeai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94F9C-A02E-17AD-4B80-E057090A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CF98-318C-3190-5E84-BC156A784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33D18-4F0F-8854-658C-7CD268B9C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9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251</TotalTime>
  <Words>188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Problem statement(CR1)</vt:lpstr>
      <vt:lpstr>Our approach to the problem statement</vt:lpstr>
      <vt:lpstr>Flowchart</vt:lpstr>
      <vt:lpstr>Usecases</vt:lpstr>
      <vt:lpstr>Images(Sample output)</vt:lpstr>
      <vt:lpstr>Techstack and dependencies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Dharmaraj Subramaniam</dc:creator>
  <cp:lastModifiedBy>Dharmaraj Subramaniam</cp:lastModifiedBy>
  <cp:revision>3</cp:revision>
  <dcterms:created xsi:type="dcterms:W3CDTF">2024-10-20T01:51:43Z</dcterms:created>
  <dcterms:modified xsi:type="dcterms:W3CDTF">2024-10-20T06:03:19Z</dcterms:modified>
</cp:coreProperties>
</file>