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242"/>
    <p:restoredTop sz="9661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83512" y="548639"/>
            <a:ext cx="7488937" cy="468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 b="1">
                <a:latin typeface="굴림"/>
                <a:ea typeface="굴림"/>
                <a:cs typeface="굴림"/>
              </a:rPr>
              <a:t>서버 네트워크 시스템 구성도</a:t>
            </a:r>
            <a:endParaRPr lang="ko-KR" altLang="en-US" sz="2500" b="1">
              <a:latin typeface="굴림"/>
              <a:ea typeface="굴림"/>
              <a:cs typeface="굴림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747" y="1809000"/>
            <a:ext cx="1080000" cy="1080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47" y="3429000"/>
            <a:ext cx="1080000" cy="10800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32450" y="3429000"/>
            <a:ext cx="1080000" cy="1080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88207" y="3429000"/>
            <a:ext cx="1080000" cy="1080000"/>
          </a:xfrm>
          <a:prstGeom prst="rect">
            <a:avLst/>
          </a:prstGeom>
        </p:spPr>
      </p:pic>
      <p:cxnSp>
        <p:nvCxnSpPr>
          <p:cNvPr id="11" name=""/>
          <p:cNvCxnSpPr>
            <a:stCxn id="5" idx="2"/>
            <a:endCxn id="7" idx="0"/>
          </p:cNvCxnSpPr>
          <p:nvPr/>
        </p:nvCxnSpPr>
        <p:spPr>
          <a:xfrm rot="16200000" flipH="1">
            <a:off x="665747" y="3159000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3"/>
          </p:cNvCxnSpPr>
          <p:nvPr/>
        </p:nvCxnSpPr>
        <p:spPr>
          <a:xfrm>
            <a:off x="1475747" y="3969000"/>
            <a:ext cx="719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275703" y="3969000"/>
            <a:ext cx="612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endCxn id="9" idx="1"/>
          </p:cNvCxnSpPr>
          <p:nvPr/>
        </p:nvCxnSpPr>
        <p:spPr>
          <a:xfrm>
            <a:off x="4967981" y="3969000"/>
            <a:ext cx="72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9" idx="3"/>
            <a:endCxn id="8" idx="1"/>
          </p:cNvCxnSpPr>
          <p:nvPr/>
        </p:nvCxnSpPr>
        <p:spPr>
          <a:xfrm>
            <a:off x="6768207" y="3969000"/>
            <a:ext cx="86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3113919" y="2030490"/>
            <a:ext cx="1746117" cy="637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서버 관리 원격 </a:t>
            </a:r>
            <a:endParaRPr lang="ko-KR" altLang="en-US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터미널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5747" y="4797171"/>
            <a:ext cx="1080000" cy="363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라우터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2195702" y="4797171"/>
            <a:ext cx="1080000" cy="9063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리눅스</a:t>
            </a:r>
            <a:endParaRPr lang="ko-KR" altLang="en-US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서버 </a:t>
            </a:r>
            <a:endParaRPr lang="ko-KR" altLang="en-US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시스템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887981" y="4797171"/>
            <a:ext cx="1080000" cy="363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라우터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688207" y="4797171"/>
            <a:ext cx="1260090" cy="363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방화벽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632450" y="4797171"/>
            <a:ext cx="900046" cy="363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모뎀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7981" y="3429000"/>
            <a:ext cx="1080000" cy="10800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68783" y="3429000"/>
            <a:ext cx="1080000" cy="108000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725" y="1809000"/>
            <a:ext cx="1080000" cy="1080000"/>
          </a:xfrm>
          <a:prstGeom prst="rect">
            <a:avLst/>
          </a:prstGeom>
        </p:spPr>
      </p:pic>
      <p:cxnSp>
        <p:nvCxnSpPr>
          <p:cNvPr id="25" name=""/>
          <p:cNvCxnSpPr/>
          <p:nvPr/>
        </p:nvCxnSpPr>
        <p:spPr>
          <a:xfrm>
            <a:off x="935747" y="3159000"/>
            <a:ext cx="143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24" idx="2"/>
          </p:cNvCxnSpPr>
          <p:nvPr/>
        </p:nvCxnSpPr>
        <p:spPr>
          <a:xfrm rot="16200000">
            <a:off x="2240725" y="3024000"/>
            <a:ext cx="2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83497" y="548639"/>
            <a:ext cx="7488937" cy="46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500" b="1">
                <a:latin typeface="굴림"/>
                <a:ea typeface="굴림"/>
                <a:cs typeface="굴림"/>
              </a:rPr>
              <a:t>MVC2</a:t>
            </a:r>
            <a:r>
              <a:rPr lang="ko-KR" altLang="en-US" sz="2500" b="1">
                <a:latin typeface="굴림"/>
                <a:ea typeface="굴림"/>
                <a:cs typeface="굴림"/>
              </a:rPr>
              <a:t> 프로젝트 시스템 구성도</a:t>
            </a:r>
            <a:endParaRPr lang="ko-KR" altLang="en-US" sz="2500" b="1">
              <a:latin typeface="굴림"/>
              <a:ea typeface="굴림"/>
              <a:cs typeface="굴림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60" y="2996946"/>
            <a:ext cx="1080000" cy="1080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95462" y="4221099"/>
            <a:ext cx="1440195" cy="358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굴림"/>
                <a:ea typeface="굴림"/>
                <a:cs typeface="굴림"/>
              </a:rPr>
              <a:t>클라이언트</a:t>
            </a:r>
            <a:endParaRPr lang="ko-KR" altLang="en-US">
              <a:latin typeface="굴림"/>
              <a:ea typeface="굴림"/>
              <a:cs typeface="굴림"/>
            </a:endParaRPr>
          </a:p>
        </p:txBody>
      </p:sp>
      <p:sp>
        <p:nvSpPr>
          <p:cNvPr id="7" name=""/>
          <p:cNvSpPr/>
          <p:nvPr/>
        </p:nvSpPr>
        <p:spPr>
          <a:xfrm>
            <a:off x="1979676" y="1555200"/>
            <a:ext cx="6840856" cy="460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6437" y="4069977"/>
            <a:ext cx="1080000" cy="10800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6660275" y="5149977"/>
            <a:ext cx="1728202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DB(ORACLE)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2987802" y="2708910"/>
            <a:ext cx="2016252" cy="36576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Controller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2987802" y="4579620"/>
            <a:ext cx="2016252" cy="36576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View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6444248" y="2701671"/>
            <a:ext cx="2016252" cy="36766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Model     (DAO)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1835658" y="2892742"/>
            <a:ext cx="1080135" cy="53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 rot="19920554">
            <a:off x="2016425" y="2835145"/>
            <a:ext cx="648082" cy="318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요청</a:t>
            </a:r>
            <a:endParaRPr lang="ko-KR" altLang="en-US" sz="1500"/>
          </a:p>
        </p:txBody>
      </p:sp>
      <p:cxnSp>
        <p:nvCxnSpPr>
          <p:cNvPr id="19" name=""/>
          <p:cNvCxnSpPr/>
          <p:nvPr/>
        </p:nvCxnSpPr>
        <p:spPr>
          <a:xfrm rot="10800000">
            <a:off x="1835657" y="3859200"/>
            <a:ext cx="1080135" cy="903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 rot="2454646">
            <a:off x="2133543" y="4014343"/>
            <a:ext cx="756095" cy="3176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출력</a:t>
            </a:r>
            <a:endParaRPr lang="ko-KR" altLang="en-US" sz="1500"/>
          </a:p>
        </p:txBody>
      </p:sp>
      <p:sp>
        <p:nvSpPr>
          <p:cNvPr id="21" name=""/>
          <p:cNvSpPr txBox="1"/>
          <p:nvPr/>
        </p:nvSpPr>
        <p:spPr>
          <a:xfrm>
            <a:off x="6660276" y="2269617"/>
            <a:ext cx="1584198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Class(.java)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3167824" y="2276856"/>
            <a:ext cx="1656207" cy="3596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Servlet(.java)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3077813" y="4977261"/>
            <a:ext cx="1836230" cy="3643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JSP(.jsp)</a:t>
            </a:r>
            <a:endParaRPr lang="en-US" altLang="ko-KR"/>
          </a:p>
        </p:txBody>
      </p:sp>
      <p:cxnSp>
        <p:nvCxnSpPr>
          <p:cNvPr id="24" name=""/>
          <p:cNvCxnSpPr/>
          <p:nvPr/>
        </p:nvCxnSpPr>
        <p:spPr>
          <a:xfrm rot="16200000">
            <a:off x="2637643" y="3799066"/>
            <a:ext cx="12763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2785700" y="3536946"/>
            <a:ext cx="706165" cy="3187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요청</a:t>
            </a:r>
            <a:endParaRPr lang="ko-KR" altLang="en-US" sz="1500"/>
          </a:p>
        </p:txBody>
      </p:sp>
      <p:cxnSp>
        <p:nvCxnSpPr>
          <p:cNvPr id="26" name=""/>
          <p:cNvCxnSpPr/>
          <p:nvPr/>
        </p:nvCxnSpPr>
        <p:spPr>
          <a:xfrm rot="16200000" flipH="1">
            <a:off x="3933805" y="3799066"/>
            <a:ext cx="1276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4572000" y="3556399"/>
            <a:ext cx="1296162" cy="546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500">
                <a:cs typeface="함초롬돋움"/>
              </a:rPr>
              <a:t>Forward</a:t>
            </a:r>
            <a:endParaRPr lang="en-US" altLang="ko-KR" sz="1500">
              <a:cs typeface="함초롬돋움"/>
            </a:endParaRPr>
          </a:p>
          <a:p>
            <a:pPr>
              <a:defRPr lang="ko-KR" altLang="en-US"/>
            </a:pPr>
            <a:r>
              <a:rPr lang="en-US" altLang="ko-KR" sz="1500">
                <a:cs typeface="함초롬돋움"/>
              </a:rPr>
              <a:t>Resolve</a:t>
            </a:r>
            <a:endParaRPr lang="en-US" altLang="ko-KR" sz="1500"/>
          </a:p>
        </p:txBody>
      </p:sp>
      <p:cxnSp>
        <p:nvCxnSpPr>
          <p:cNvPr id="28" name=""/>
          <p:cNvCxnSpPr/>
          <p:nvPr/>
        </p:nvCxnSpPr>
        <p:spPr>
          <a:xfrm>
            <a:off x="5076063" y="2708910"/>
            <a:ext cx="1224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0800000">
            <a:off x="5076063" y="2996946"/>
            <a:ext cx="1224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5220081" y="2276856"/>
            <a:ext cx="1224167" cy="312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작업분배</a:t>
            </a:r>
            <a:endParaRPr lang="ko-KR" altLang="en-US" sz="1500"/>
          </a:p>
        </p:txBody>
      </p:sp>
      <p:sp>
        <p:nvSpPr>
          <p:cNvPr id="31" name=""/>
          <p:cNvSpPr txBox="1"/>
          <p:nvPr/>
        </p:nvSpPr>
        <p:spPr>
          <a:xfrm>
            <a:off x="5076063" y="3069336"/>
            <a:ext cx="1224167" cy="31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/>
              <a:t>결과반환</a:t>
            </a:r>
            <a:endParaRPr lang="ko-KR" altLang="en-US" sz="1500"/>
          </a:p>
        </p:txBody>
      </p:sp>
      <p:cxnSp>
        <p:nvCxnSpPr>
          <p:cNvPr id="32" name=""/>
          <p:cNvCxnSpPr/>
          <p:nvPr/>
        </p:nvCxnSpPr>
        <p:spPr>
          <a:xfrm rot="16200000">
            <a:off x="6639543" y="3541633"/>
            <a:ext cx="7615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/>
          <p:cNvSpPr txBox="1"/>
          <p:nvPr/>
        </p:nvSpPr>
        <p:spPr>
          <a:xfrm>
            <a:off x="6012166" y="3429000"/>
            <a:ext cx="1224167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/>
              <a:t>작업분배</a:t>
            </a:r>
            <a:endParaRPr lang="ko-KR" altLang="en-US" sz="1500"/>
          </a:p>
        </p:txBody>
      </p:sp>
      <p:sp>
        <p:nvSpPr>
          <p:cNvPr id="34" name=""/>
          <p:cNvSpPr txBox="1"/>
          <p:nvPr/>
        </p:nvSpPr>
        <p:spPr>
          <a:xfrm>
            <a:off x="7740396" y="3429000"/>
            <a:ext cx="12241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/>
              <a:t>로직처리</a:t>
            </a:r>
            <a:endParaRPr lang="ko-KR" altLang="en-US" sz="1500"/>
          </a:p>
        </p:txBody>
      </p:sp>
      <p:cxnSp>
        <p:nvCxnSpPr>
          <p:cNvPr id="35" name=""/>
          <p:cNvCxnSpPr/>
          <p:nvPr/>
        </p:nvCxnSpPr>
        <p:spPr>
          <a:xfrm rot="16200000" flipH="1">
            <a:off x="7347148" y="3554133"/>
            <a:ext cx="786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7020320" y="3429000"/>
            <a:ext cx="107997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JDBC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</ep:Words>
  <ep:PresentationFormat>화면 슬라이드 쇼(4:3)</ep:PresentationFormat>
  <ep:Paragraphs>16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2023-05-15T17:43:11.622</dcterms:created>
  <dc:creator>LSH</dc:creator>
  <cp:lastModifiedBy>LSH</cp:lastModifiedBy>
  <dcterms:modified xsi:type="dcterms:W3CDTF">2023-05-15T18:13:24.110</dcterms:modified>
  <cp:revision>6</cp:revision>
</cp:coreProperties>
</file>