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-01" initials="2" lastIdx="1" clrIdx="0">
    <p:extLst>
      <p:ext uri="{19B8F6BF-5375-455C-9EA6-DF929625EA0E}">
        <p15:presenceInfo xmlns:p15="http://schemas.microsoft.com/office/powerpoint/2012/main" userId="201-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5T18:28:17.82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7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9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0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9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8E83-BB68-4911-B45C-852E78F5399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20241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633" y="243562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공지사항</a:t>
            </a:r>
            <a:r>
              <a:rPr lang="ko-KR" altLang="en-US" dirty="0" smtClean="0"/>
              <a:t> 메뉴 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GetNoticeListCtrl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68875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NoticeList.do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8645" y="246056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noticeListAll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20240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20240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51628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470" y="4064335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noticeList.jsp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61556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8649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78179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366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9431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52747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6937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4088" y="1762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3130" y="17041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6239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10238" y="2403955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331683" y="2503711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notiList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484629" y="305155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notiList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77935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013" y="415636"/>
            <a:ext cx="73917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목록</a:t>
            </a:r>
            <a:r>
              <a:rPr lang="en-US" altLang="ko-KR" sz="3400" b="1" dirty="0" smtClean="0"/>
              <a:t>(Notice List)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20344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917" y="241900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공지사항 목록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GetNoticeCtrl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GetNotice.do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8645" y="2443937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idx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470" y="4047708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6986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61552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199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776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36120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5274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4088" y="174567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idx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3130" y="168748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idx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45770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10238" y="238732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1311" y="231251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20884" y="30349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0268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81115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보기</a:t>
            </a:r>
            <a:r>
              <a:rPr lang="en-US" altLang="ko-KR" sz="3400" b="1" dirty="0" smtClean="0"/>
              <a:t>(Notice One)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392172" y="1329932"/>
            <a:ext cx="361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* from notice where </a:t>
            </a:r>
            <a:r>
              <a:rPr lang="en-US" altLang="ko-KR" dirty="0" err="1"/>
              <a:t>idx</a:t>
            </a:r>
            <a:r>
              <a:rPr lang="en-US" altLang="ko-KR" dirty="0"/>
              <a:t>=?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394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065" y="24190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게시글쓰기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InsertNoticeCtrl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69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InsertNotice.do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3757353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2742" y="4294293"/>
            <a:ext cx="190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insertNotice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noti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InsertNotice.do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157" y="4047708"/>
            <a:ext cx="170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insertNotice.jsp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3915291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38487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41064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4089859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1554" y="357447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991324" y="354953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32826" y="4125109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445650" y="412547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20884" y="30349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0268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84631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쓰기</a:t>
            </a:r>
            <a:r>
              <a:rPr lang="en-US" altLang="ko-KR" sz="3400" b="1" dirty="0" smtClean="0"/>
              <a:t>(Notice Insert)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47073" y="3160167"/>
            <a:ext cx="5165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insert into notice values (</a:t>
            </a:r>
            <a:r>
              <a:rPr lang="en-US" altLang="ko-KR" sz="1200" b="1" dirty="0" err="1"/>
              <a:t>noti_seq.nextval</a:t>
            </a:r>
            <a:r>
              <a:rPr lang="en-US" altLang="ko-KR" sz="1200" b="1" dirty="0"/>
              <a:t>, ?, ?, ?, ?, default, default)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3133898" y="376397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InsertNoticeProCtrl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89956" y="4285985"/>
            <a:ext cx="2023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InsertNoticePro.do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69127" y="3894134"/>
            <a:ext cx="76477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58548" y="3834872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multi</a:t>
            </a:r>
          </a:p>
          <a:p>
            <a:r>
              <a:rPr lang="en-US" altLang="ko-KR" sz="1400" dirty="0" smtClean="0"/>
              <a:t>part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486400" y="3865418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505796" y="4150824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6953" y="4826315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45" idx="1"/>
            <a:endCxn id="49" idx="3"/>
          </p:cNvCxnSpPr>
          <p:nvPr/>
        </p:nvCxnSpPr>
        <p:spPr>
          <a:xfrm rot="10800000" flipV="1">
            <a:off x="2369128" y="4021668"/>
            <a:ext cx="764771" cy="1062341"/>
          </a:xfrm>
          <a:prstGeom prst="bentConnector3">
            <a:avLst>
              <a:gd name="adj1" fmla="val 14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09686" y="4829021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463168" y="357447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94575" y="412547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703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183" y="241900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공지사항 </a:t>
            </a:r>
            <a:r>
              <a:rPr lang="ko-KR" altLang="en-US" dirty="0" smtClean="0">
                <a:solidFill>
                  <a:srgbClr val="FF0000"/>
                </a:solidFill>
              </a:rPr>
              <a:t>삭제할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GetNoticeCtrl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4775" y="2603296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NoticeList.do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0131" y="2556671"/>
            <a:ext cx="2528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NoticeDelete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notice_no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470" y="404770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NotiList.jsp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6986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61552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199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776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36120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5274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8331" y="158691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/>
              <a:t>notice_no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5913" y="158691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/>
              <a:t>notice_no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45770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10238" y="238732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1311" y="231251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952253" y="272710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sendRedirect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86017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</a:t>
            </a:r>
            <a:r>
              <a:rPr lang="ko-KR" altLang="en-US" sz="3400" b="1" dirty="0" smtClean="0"/>
              <a:t>삭제</a:t>
            </a:r>
            <a:r>
              <a:rPr lang="en-US" altLang="ko-KR" sz="3400" b="1" dirty="0" smtClean="0"/>
              <a:t>(</a:t>
            </a:r>
            <a:r>
              <a:rPr lang="en-US" altLang="ko-KR" sz="3400" b="1" smtClean="0"/>
              <a:t>Notice Delete)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31129" y="1304994"/>
            <a:ext cx="419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from </a:t>
            </a:r>
            <a:r>
              <a:rPr lang="en-US" altLang="ko-KR" dirty="0"/>
              <a:t>notice where </a:t>
            </a:r>
            <a:r>
              <a:rPr lang="en-US" altLang="ko-KR" dirty="0" err="1" smtClean="0"/>
              <a:t>notice_no</a:t>
            </a:r>
            <a:r>
              <a:rPr lang="en-US" altLang="ko-KR" dirty="0" smtClean="0"/>
              <a:t>=?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058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173</Words>
  <Application>Microsoft Office PowerPoint</Application>
  <PresentationFormat>와이드스크린</PresentationFormat>
  <Paragraphs>106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201-00</dc:creator>
  <cp:lastModifiedBy>201-01</cp:lastModifiedBy>
  <cp:revision>8</cp:revision>
  <dcterms:created xsi:type="dcterms:W3CDTF">2023-05-04T01:22:41Z</dcterms:created>
  <dcterms:modified xsi:type="dcterms:W3CDTF">2023-05-15T09:33:21Z</dcterms:modified>
</cp:coreProperties>
</file>