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-01" initials="2" lastIdx="1" clrIdx="0">
    <p:extLst>
      <p:ext uri="{19B8F6BF-5375-455C-9EA6-DF929625EA0E}">
        <p15:presenceInfo xmlns:p15="http://schemas.microsoft.com/office/powerpoint/2012/main" userId="201-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7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8E83-BB68-4911-B45C-852E78F5399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</a:t>
            </a:r>
            <a:r>
              <a:rPr lang="ko-KR" altLang="en-US" smtClean="0"/>
              <a:t> 메뉴 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GetNoticeListCtrl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NoticeList.do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48645" y="246056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noticeListAll</a:t>
            </a:r>
            <a:r>
              <a:rPr lang="en-US" altLang="ko-KR" sz="1600" b="1" smtClean="0">
                <a:solidFill>
                  <a:srgbClr val="0070C0"/>
                </a:solidFill>
              </a:rPr>
              <a:t>()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51628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NoticeList.do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064335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noticeList.jsp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62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443130" y="1704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6239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10238" y="2403955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331683" y="2503711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notiList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484629" y="30515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notiList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73917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공지사항 </a:t>
            </a:r>
            <a:r>
              <a:rPr lang="ko-KR" altLang="en-US" sz="3400" b="1" smtClean="0"/>
              <a:t>조회</a:t>
            </a:r>
            <a:r>
              <a:rPr lang="en-US" altLang="ko-KR" sz="3400" b="1" smtClean="0"/>
              <a:t>(Notice </a:t>
            </a:r>
            <a:r>
              <a:rPr lang="en-US" altLang="ko-KR" sz="3400" b="1" smtClean="0"/>
              <a:t>List)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2" name="TextBox 41"/>
          <p:cNvSpPr txBox="1"/>
          <p:nvPr/>
        </p:nvSpPr>
        <p:spPr>
          <a:xfrm>
            <a:off x="7369417" y="1082752"/>
            <a:ext cx="48958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SELECT * FROM NOTICE ORDER </a:t>
            </a:r>
            <a:r>
              <a:rPr lang="en-US" altLang="ko-KR" sz="1500"/>
              <a:t>BY NOTICE_NO DESC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203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로그아웃 </a:t>
            </a:r>
            <a:r>
              <a:rPr lang="ko-KR" altLang="en-US" smtClean="0"/>
              <a:t>메뉴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UserLogoutCtrl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UserLogout.do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UserDAO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63911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Main.java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187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index.jsp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78993" y="1775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993198" y="3196731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sendRedirect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71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56076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로그아웃</a:t>
            </a:r>
            <a:r>
              <a:rPr lang="en-US" altLang="ko-KR" sz="3400" b="1" smtClean="0"/>
              <a:t>(Logout)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</p:spTree>
    <p:extLst>
      <p:ext uri="{BB962C8B-B14F-4D97-AF65-F5344CB8AC3E}">
        <p14:creationId xmlns:p14="http://schemas.microsoft.com/office/powerpoint/2010/main" val="4253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630660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591" y="214604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회원가입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630660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UserTermsCtrl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4346" y="2154283"/>
            <a:ext cx="15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UserTerms.do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630659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630659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304" y="2694439"/>
            <a:ext cx="200571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U</a:t>
            </a:r>
            <a:r>
              <a:rPr lang="en-US" altLang="ko-KR" smtClean="0"/>
              <a:t>serTerms</a:t>
            </a:r>
            <a:r>
              <a:rPr lang="en-US" altLang="ko-KR" smtClean="0"/>
              <a:t>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3215194"/>
            <a:ext cx="1073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terms.jsp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1771975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6699" y="13958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en-US" altLang="ko-KR" sz="1400" smtClean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570691" y="2206263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</a:t>
            </a:r>
            <a:r>
              <a:rPr lang="en-US" altLang="ko-KR" sz="1400" smtClean="0"/>
              <a:t>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001263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009576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026201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rot="5400000">
            <a:off x="2516323" y="2110526"/>
            <a:ext cx="681685" cy="577423"/>
          </a:xfrm>
          <a:prstGeom prst="bentConnector3">
            <a:avLst>
              <a:gd name="adj1" fmla="val 100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71606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회원가입</a:t>
            </a:r>
            <a:r>
              <a:rPr lang="en-US" altLang="ko-KR" sz="3400" b="1" smtClean="0"/>
              <a:t>(Update </a:t>
            </a:r>
            <a:r>
              <a:rPr lang="en-US" altLang="ko-KR" sz="3400" b="1" smtClean="0"/>
              <a:t>Notice)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5" name="직사각형 44"/>
          <p:cNvSpPr/>
          <p:nvPr/>
        </p:nvSpPr>
        <p:spPr>
          <a:xfrm>
            <a:off x="3133898" y="2907950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UserSignUpCtrl</a:t>
            </a:r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549021" y="3095105"/>
            <a:ext cx="582605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0770" y="3431008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UserSignUp.do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3599" y="404238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UserDAO</a:t>
            </a: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486400" y="4268616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486400" y="4451496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298373" y="423383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9819603" y="419227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9819603" y="444997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298373" y="4408778"/>
            <a:ext cx="814647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49420" y="384079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8433826" y="38657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10018535" y="38657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0160797" y="449075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8553704" y="449136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592767" y="447114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</a:t>
            </a:r>
            <a:endParaRPr lang="ko-KR" altLang="en-US" sz="1400"/>
          </a:p>
        </p:txBody>
      </p:sp>
      <p:sp>
        <p:nvSpPr>
          <p:cNvPr id="81" name="직사각형 80"/>
          <p:cNvSpPr/>
          <p:nvPr/>
        </p:nvSpPr>
        <p:spPr>
          <a:xfrm>
            <a:off x="544422" y="3906042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UserSignUp</a:t>
            </a:r>
            <a:r>
              <a:rPr lang="en-US" altLang="ko-KR" smtClean="0"/>
              <a:t>.do</a:t>
            </a:r>
            <a:endParaRPr lang="ko-KR" altLang="en-US"/>
          </a:p>
        </p:txBody>
      </p:sp>
      <p:cxnSp>
        <p:nvCxnSpPr>
          <p:cNvPr id="83" name="꺾인 연결선 82"/>
          <p:cNvCxnSpPr/>
          <p:nvPr/>
        </p:nvCxnSpPr>
        <p:spPr>
          <a:xfrm rot="10800000" flipV="1">
            <a:off x="2369128" y="3396890"/>
            <a:ext cx="743067" cy="64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6200000">
            <a:off x="2190878" y="3417404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1334" y="4443051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signUp.jsp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58193" y="4578831"/>
            <a:ext cx="173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insertUser(user)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13031" y="3400916"/>
            <a:ext cx="3107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insert into </a:t>
            </a:r>
            <a:r>
              <a:rPr lang="en-US" altLang="ko-KR" sz="1500"/>
              <a:t>user1 </a:t>
            </a:r>
            <a:r>
              <a:rPr lang="en-US" altLang="ko-KR" sz="1500" smtClean="0"/>
              <a:t>values</a:t>
            </a:r>
          </a:p>
          <a:p>
            <a:r>
              <a:rPr lang="en-US" altLang="ko-KR" sz="1500" smtClean="0"/>
              <a:t>(?, </a:t>
            </a:r>
            <a:r>
              <a:rPr lang="en-US" altLang="ko-KR" sz="1500"/>
              <a:t>?, ?, </a:t>
            </a:r>
            <a:r>
              <a:rPr lang="en-US" altLang="ko-KR" sz="1500"/>
              <a:t>?, </a:t>
            </a:r>
            <a:r>
              <a:rPr lang="en-US" altLang="ko-KR" sz="1500" smtClean="0"/>
              <a:t>?, ?, </a:t>
            </a:r>
            <a:r>
              <a:rPr lang="en-US" altLang="ko-KR" sz="1500"/>
              <a:t>DEFAULT, DEFAULT)</a:t>
            </a:r>
            <a:endParaRPr lang="ko-KR" altLang="en-US" sz="1500"/>
          </a:p>
        </p:txBody>
      </p:sp>
      <p:sp>
        <p:nvSpPr>
          <p:cNvPr id="62" name="TextBox 61"/>
          <p:cNvSpPr txBox="1"/>
          <p:nvPr/>
        </p:nvSpPr>
        <p:spPr>
          <a:xfrm>
            <a:off x="2551678" y="27920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en-US" altLang="ko-KR" sz="1400" smtClean="0"/>
          </a:p>
        </p:txBody>
      </p:sp>
      <p:sp>
        <p:nvSpPr>
          <p:cNvPr id="80" name="직사각형 79"/>
          <p:cNvSpPr/>
          <p:nvPr/>
        </p:nvSpPr>
        <p:spPr>
          <a:xfrm>
            <a:off x="3122523" y="404299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UserJoinProCtrl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499395" y="4552406"/>
            <a:ext cx="16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UserJoinPro.do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75" name="직선 화살표 연결선 74"/>
          <p:cNvCxnSpPr>
            <a:stCxn id="81" idx="3"/>
          </p:cNvCxnSpPr>
          <p:nvPr/>
        </p:nvCxnSpPr>
        <p:spPr>
          <a:xfrm>
            <a:off x="2356596" y="4163737"/>
            <a:ext cx="738821" cy="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6892" y="4826768"/>
            <a:ext cx="204832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Id, pw1</a:t>
            </a:r>
            <a:r>
              <a:rPr lang="en-US" altLang="ko-KR" sz="1400" smtClean="0"/>
              <a:t>, </a:t>
            </a:r>
            <a:r>
              <a:rPr lang="en-US" altLang="ko-KR" sz="1400" smtClean="0"/>
              <a:t>name1</a:t>
            </a:r>
            <a:r>
              <a:rPr lang="en-US" altLang="ko-KR" sz="1400" smtClean="0"/>
              <a:t>, p</a:t>
            </a:r>
            <a:r>
              <a:rPr lang="en-US" altLang="ko-KR" sz="1400" smtClean="0"/>
              <a:t>hone, address1</a:t>
            </a:r>
            <a:r>
              <a:rPr lang="en-US" altLang="ko-KR" sz="1400" smtClean="0"/>
              <a:t>, </a:t>
            </a:r>
            <a:r>
              <a:rPr lang="en-US" altLang="ko-KR" sz="1400" smtClean="0"/>
              <a:t>address2, postcode</a:t>
            </a:r>
            <a:r>
              <a:rPr lang="en-US" altLang="ko-KR" sz="1400" smtClean="0"/>
              <a:t>, </a:t>
            </a:r>
            <a:r>
              <a:rPr lang="en-US" altLang="ko-KR" sz="1400" smtClean="0"/>
              <a:t>email</a:t>
            </a:r>
            <a:endParaRPr lang="ko-KR" altLang="en-US" sz="1400"/>
          </a:p>
        </p:txBody>
      </p:sp>
      <p:sp>
        <p:nvSpPr>
          <p:cNvPr id="88" name="직사각형 87"/>
          <p:cNvSpPr/>
          <p:nvPr/>
        </p:nvSpPr>
        <p:spPr>
          <a:xfrm>
            <a:off x="519401" y="5832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UserLogin</a:t>
            </a:r>
            <a:r>
              <a:rPr lang="en-US" altLang="ko-KR" smtClean="0"/>
              <a:t>.do</a:t>
            </a:r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60088" y="6369666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login</a:t>
            </a:r>
            <a:r>
              <a:rPr lang="en-US" altLang="ko-KR" sz="1600" b="1" smtClean="0">
                <a:solidFill>
                  <a:srgbClr val="0070C0"/>
                </a:solidFill>
              </a:rPr>
              <a:t>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79" name="꺾인 연결선 78"/>
          <p:cNvCxnSpPr>
            <a:endCxn id="88" idx="3"/>
          </p:cNvCxnSpPr>
          <p:nvPr/>
        </p:nvCxnSpPr>
        <p:spPr>
          <a:xfrm rot="5400000">
            <a:off x="1995735" y="4868797"/>
            <a:ext cx="1557395" cy="885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 83"/>
          <p:cNvSpPr/>
          <p:nvPr/>
        </p:nvSpPr>
        <p:spPr>
          <a:xfrm>
            <a:off x="2183642" y="4244454"/>
            <a:ext cx="656775" cy="586853"/>
          </a:xfrm>
          <a:custGeom>
            <a:avLst/>
            <a:gdLst>
              <a:gd name="connsiteX0" fmla="*/ 0 w 656775"/>
              <a:gd name="connsiteY0" fmla="*/ 586853 h 586853"/>
              <a:gd name="connsiteX1" fmla="*/ 163773 w 656775"/>
              <a:gd name="connsiteY1" fmla="*/ 573206 h 586853"/>
              <a:gd name="connsiteX2" fmla="*/ 245659 w 656775"/>
              <a:gd name="connsiteY2" fmla="*/ 545910 h 586853"/>
              <a:gd name="connsiteX3" fmla="*/ 286603 w 656775"/>
              <a:gd name="connsiteY3" fmla="*/ 532262 h 586853"/>
              <a:gd name="connsiteX4" fmla="*/ 327546 w 656775"/>
              <a:gd name="connsiteY4" fmla="*/ 504967 h 586853"/>
              <a:gd name="connsiteX5" fmla="*/ 368489 w 656775"/>
              <a:gd name="connsiteY5" fmla="*/ 491319 h 586853"/>
              <a:gd name="connsiteX6" fmla="*/ 477671 w 656775"/>
              <a:gd name="connsiteY6" fmla="*/ 423080 h 586853"/>
              <a:gd name="connsiteX7" fmla="*/ 504967 w 656775"/>
              <a:gd name="connsiteY7" fmla="*/ 382137 h 586853"/>
              <a:gd name="connsiteX8" fmla="*/ 504967 w 656775"/>
              <a:gd name="connsiteY8" fmla="*/ 245659 h 586853"/>
              <a:gd name="connsiteX9" fmla="*/ 464024 w 656775"/>
              <a:gd name="connsiteY9" fmla="*/ 232012 h 586853"/>
              <a:gd name="connsiteX10" fmla="*/ 327546 w 656775"/>
              <a:gd name="connsiteY10" fmla="*/ 286603 h 586853"/>
              <a:gd name="connsiteX11" fmla="*/ 368489 w 656775"/>
              <a:gd name="connsiteY11" fmla="*/ 382137 h 586853"/>
              <a:gd name="connsiteX12" fmla="*/ 450376 w 656775"/>
              <a:gd name="connsiteY12" fmla="*/ 409433 h 586853"/>
              <a:gd name="connsiteX13" fmla="*/ 491319 w 656775"/>
              <a:gd name="connsiteY13" fmla="*/ 423080 h 586853"/>
              <a:gd name="connsiteX14" fmla="*/ 614149 w 656775"/>
              <a:gd name="connsiteY14" fmla="*/ 409433 h 586853"/>
              <a:gd name="connsiteX15" fmla="*/ 655092 w 656775"/>
              <a:gd name="connsiteY15" fmla="*/ 272955 h 586853"/>
              <a:gd name="connsiteX16" fmla="*/ 655092 w 656775"/>
              <a:gd name="connsiteY16" fmla="*/ 0 h 58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6775" h="586853">
                <a:moveTo>
                  <a:pt x="0" y="586853"/>
                </a:moveTo>
                <a:cubicBezTo>
                  <a:pt x="54591" y="582304"/>
                  <a:pt x="109738" y="582212"/>
                  <a:pt x="163773" y="573206"/>
                </a:cubicBezTo>
                <a:cubicBezTo>
                  <a:pt x="192153" y="568476"/>
                  <a:pt x="218364" y="555009"/>
                  <a:pt x="245659" y="545910"/>
                </a:cubicBezTo>
                <a:cubicBezTo>
                  <a:pt x="259307" y="541361"/>
                  <a:pt x="274633" y="540242"/>
                  <a:pt x="286603" y="532262"/>
                </a:cubicBezTo>
                <a:cubicBezTo>
                  <a:pt x="300251" y="523164"/>
                  <a:pt x="312875" y="512302"/>
                  <a:pt x="327546" y="504967"/>
                </a:cubicBezTo>
                <a:cubicBezTo>
                  <a:pt x="340413" y="498533"/>
                  <a:pt x="355622" y="497753"/>
                  <a:pt x="368489" y="491319"/>
                </a:cubicBezTo>
                <a:cubicBezTo>
                  <a:pt x="401418" y="474854"/>
                  <a:pt x="445188" y="444736"/>
                  <a:pt x="477671" y="423080"/>
                </a:cubicBezTo>
                <a:cubicBezTo>
                  <a:pt x="486770" y="409432"/>
                  <a:pt x="497631" y="396808"/>
                  <a:pt x="504967" y="382137"/>
                </a:cubicBezTo>
                <a:cubicBezTo>
                  <a:pt x="525976" y="340120"/>
                  <a:pt x="526936" y="289598"/>
                  <a:pt x="504967" y="245659"/>
                </a:cubicBezTo>
                <a:cubicBezTo>
                  <a:pt x="498533" y="232792"/>
                  <a:pt x="477672" y="236561"/>
                  <a:pt x="464024" y="232012"/>
                </a:cubicBezTo>
                <a:cubicBezTo>
                  <a:pt x="423786" y="237041"/>
                  <a:pt x="337074" y="219906"/>
                  <a:pt x="327546" y="286603"/>
                </a:cubicBezTo>
                <a:cubicBezTo>
                  <a:pt x="324692" y="306583"/>
                  <a:pt x="348699" y="369768"/>
                  <a:pt x="368489" y="382137"/>
                </a:cubicBezTo>
                <a:cubicBezTo>
                  <a:pt x="392888" y="397386"/>
                  <a:pt x="423080" y="400335"/>
                  <a:pt x="450376" y="409433"/>
                </a:cubicBezTo>
                <a:lnTo>
                  <a:pt x="491319" y="423080"/>
                </a:lnTo>
                <a:cubicBezTo>
                  <a:pt x="532262" y="418531"/>
                  <a:pt x="579394" y="431550"/>
                  <a:pt x="614149" y="409433"/>
                </a:cubicBezTo>
                <a:cubicBezTo>
                  <a:pt x="616933" y="407662"/>
                  <a:pt x="654314" y="291630"/>
                  <a:pt x="655092" y="272955"/>
                </a:cubicBezTo>
                <a:cubicBezTo>
                  <a:pt x="658880" y="182049"/>
                  <a:pt x="655092" y="90985"/>
                  <a:pt x="6550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2656656" y="520260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8474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917" y="241900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 목록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err="1" smtClean="0">
                <a:solidFill>
                  <a:srgbClr val="FF0000"/>
                </a:solidFill>
              </a:rPr>
              <a:t>게시글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GetNoticeListDetail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77961" y="2439923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NoticeListDetail.do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6786" y="2429832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noticeList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notice_no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2" y="3499657"/>
            <a:ext cx="2163299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NoticeListDetail.do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6953" y="4049430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NoticeListDetail.jsp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5705" y="1582072"/>
            <a:ext cx="10262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err="1" smtClean="0"/>
              <a:t>notice_no</a:t>
            </a:r>
            <a:endParaRPr lang="ko-KR" alt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4529" y="2347915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44517" y="2361464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001206" y="2894855"/>
            <a:ext cx="1037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en-US" altLang="ko-KR" sz="1400" smtClean="0"/>
          </a:p>
          <a:p>
            <a:r>
              <a:rPr lang="en-US" altLang="ko-KR" sz="1400" err="1" smtClean="0"/>
              <a:t>Notice_file</a:t>
            </a:r>
            <a:endParaRPr lang="en-US" altLang="ko-KR" sz="1400" smtClean="0"/>
          </a:p>
          <a:p>
            <a:r>
              <a:rPr lang="en-US" altLang="ko-KR" sz="1400" err="1" smtClean="0"/>
              <a:t>filepath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268666" y="2995025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720252" y="2161308"/>
            <a:ext cx="413647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96295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공지사항 </a:t>
            </a:r>
            <a:r>
              <a:rPr lang="ko-KR" altLang="en-US" sz="3400" b="1" smtClean="0"/>
              <a:t>상세조회</a:t>
            </a:r>
            <a:r>
              <a:rPr lang="en-US" altLang="ko-KR" sz="3400" b="1" smtClean="0"/>
              <a:t>(</a:t>
            </a:r>
            <a:r>
              <a:rPr lang="en-US" altLang="ko-KR" sz="3400" b="1" smtClean="0"/>
              <a:t>Notice List Detail)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4" name="TextBox 43"/>
          <p:cNvSpPr txBox="1"/>
          <p:nvPr/>
        </p:nvSpPr>
        <p:spPr>
          <a:xfrm>
            <a:off x="7969091" y="1288883"/>
            <a:ext cx="432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 * from notice where </a:t>
            </a:r>
            <a:r>
              <a:rPr lang="en-US" altLang="ko-KR" err="1" smtClean="0"/>
              <a:t>notice_no</a:t>
            </a:r>
            <a:r>
              <a:rPr lang="en-US" altLang="ko-KR" smtClean="0"/>
              <a:t>=?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5173400" y="1532575"/>
            <a:ext cx="10262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err="1" smtClean="0"/>
              <a:t>notice_no</a:t>
            </a:r>
            <a:endParaRPr lang="ko-KR" alt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5442798" y="2373372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err="1" smtClean="0"/>
              <a:t>noti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6939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2749" y="24190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글쓰기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InsertNoticeCtrl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6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InsertNotice.do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3757353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98734" y="4294293"/>
            <a:ext cx="1915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err="1" smtClean="0">
                <a:solidFill>
                  <a:srgbClr val="0070C0"/>
                </a:solidFill>
              </a:rPr>
              <a:t>NoticeInsert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InsertNotice.do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4157" y="4047708"/>
            <a:ext cx="170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insertNotice.jsp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3915291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38487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41064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4089859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1554" y="35744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9991324" y="35495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136220" y="412510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549044" y="412547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78732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공지사항 </a:t>
            </a:r>
            <a:r>
              <a:rPr lang="ko-KR" altLang="en-US" sz="3400" b="1" smtClean="0"/>
              <a:t>등록</a:t>
            </a:r>
            <a:r>
              <a:rPr lang="en-US" altLang="ko-KR" sz="3400" b="1" smtClean="0"/>
              <a:t>(</a:t>
            </a:r>
            <a:r>
              <a:rPr lang="en-US" altLang="ko-KR" sz="3400" b="1" smtClean="0"/>
              <a:t>Insert Notice)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4" name="TextBox 43"/>
          <p:cNvSpPr txBox="1"/>
          <p:nvPr/>
        </p:nvSpPr>
        <p:spPr>
          <a:xfrm>
            <a:off x="4391114" y="3021668"/>
            <a:ext cx="4744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INSERT INTO NOTICE VALUES(</a:t>
            </a:r>
            <a:r>
              <a:rPr lang="en-US" altLang="ko-KR" sz="1500" err="1"/>
              <a:t>notice_no_seq.nextval</a:t>
            </a:r>
            <a:r>
              <a:rPr lang="en-US" altLang="ko-KR" sz="1500" smtClean="0"/>
              <a:t>,</a:t>
            </a:r>
          </a:p>
          <a:p>
            <a:r>
              <a:rPr lang="en-US" altLang="ko-KR" sz="1500" smtClean="0"/>
              <a:t> </a:t>
            </a:r>
            <a:r>
              <a:rPr lang="en-US" altLang="ko-KR" sz="1500"/>
              <a:t>?, DEFAULT, ?, ?, ?, DEFAULT)</a:t>
            </a:r>
            <a:endParaRPr lang="ko-KR" altLang="en-US" sz="1500"/>
          </a:p>
        </p:txBody>
      </p:sp>
      <p:sp>
        <p:nvSpPr>
          <p:cNvPr id="45" name="직사각형 44"/>
          <p:cNvSpPr/>
          <p:nvPr/>
        </p:nvSpPr>
        <p:spPr>
          <a:xfrm>
            <a:off x="3133898" y="376397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InsertNoticeProCtrl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289956" y="4285985"/>
            <a:ext cx="202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rgbClr val="0070C0"/>
                </a:solidFill>
              </a:rPr>
              <a:t>InsertNoticePro.do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58548" y="3834872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multi</a:t>
            </a:r>
          </a:p>
          <a:p>
            <a:r>
              <a:rPr lang="en-US" altLang="ko-KR" sz="1400" smtClean="0"/>
              <a:t>part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86400" y="3865418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5796" y="4150824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4826315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NoticeList.do</a:t>
            </a:r>
            <a:endParaRPr lang="ko-KR" altLang="en-US"/>
          </a:p>
        </p:txBody>
      </p:sp>
      <p:cxnSp>
        <p:nvCxnSpPr>
          <p:cNvPr id="24" name="꺾인 연결선 23"/>
          <p:cNvCxnSpPr>
            <a:stCxn id="45" idx="1"/>
            <a:endCxn id="49" idx="3"/>
          </p:cNvCxnSpPr>
          <p:nvPr/>
        </p:nvCxnSpPr>
        <p:spPr>
          <a:xfrm rot="10800000" flipV="1">
            <a:off x="2369128" y="4021668"/>
            <a:ext cx="764771" cy="1062341"/>
          </a:xfrm>
          <a:prstGeom prst="bentConnector3">
            <a:avLst>
              <a:gd name="adj1" fmla="val 14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9686" y="4829021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send</a:t>
            </a:r>
          </a:p>
          <a:p>
            <a:r>
              <a:rPr lang="en-US" altLang="ko-KR" sz="1400" smtClean="0"/>
              <a:t>Redirect</a:t>
            </a:r>
            <a:endParaRPr lang="ko-KR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463168" y="357447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5597969" y="412547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77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183" y="241900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 삭제할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err="1" smtClean="0">
                <a:solidFill>
                  <a:srgbClr val="FF0000"/>
                </a:solidFill>
              </a:rPr>
              <a:t>게시글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DeleteNoticeCtrl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4775" y="2603296"/>
            <a:ext cx="1753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DeleteNotice.do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0131" y="2556671"/>
            <a:ext cx="252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NoticeDelete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notice_no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NoticeList.do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04770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NotiList.jsp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8331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err="1"/>
              <a:t>notice_no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255913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err="1"/>
              <a:t>notice_no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4577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10238" y="238732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481311" y="23125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952253" y="2727108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sendRedirect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0118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공지사항 </a:t>
            </a:r>
            <a:r>
              <a:rPr lang="ko-KR" altLang="en-US" sz="3400" b="1" smtClean="0"/>
              <a:t>삭제</a:t>
            </a:r>
            <a:r>
              <a:rPr lang="en-US" altLang="ko-KR" sz="3400" b="1" smtClean="0"/>
              <a:t>(Delete Notice)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4" name="TextBox 43"/>
          <p:cNvSpPr txBox="1"/>
          <p:nvPr/>
        </p:nvSpPr>
        <p:spPr>
          <a:xfrm>
            <a:off x="7931129" y="1304994"/>
            <a:ext cx="419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Delete from </a:t>
            </a:r>
            <a:r>
              <a:rPr lang="en-US" altLang="ko-KR"/>
              <a:t>notice where </a:t>
            </a:r>
            <a:r>
              <a:rPr lang="en-US" altLang="ko-KR" err="1" smtClean="0"/>
              <a:t>notice_no</a:t>
            </a:r>
            <a:r>
              <a:rPr lang="en-US" altLang="ko-KR" smtClean="0"/>
              <a:t>=?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505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591" y="2419003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 업데이트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할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 err="1" smtClean="0">
                <a:solidFill>
                  <a:srgbClr val="FF0000"/>
                </a:solidFill>
              </a:rPr>
              <a:t>게시글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UpdateNoticeCtrl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69626" y="2495477"/>
            <a:ext cx="18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UpdateNotice.do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69314" y="2406544"/>
            <a:ext cx="224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NoticeList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notice_no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2" y="3499657"/>
            <a:ext cx="2005717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UpdateNotice.do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047708"/>
            <a:ext cx="18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updateNotice.jsp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8331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notice_no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255913" y="158691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notice_no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4577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10238" y="238732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481311" y="23125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42786" y="2727108"/>
            <a:ext cx="8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562670" y="2161308"/>
            <a:ext cx="571229" cy="1596043"/>
          </a:xfrm>
          <a:prstGeom prst="bentConnector3">
            <a:avLst>
              <a:gd name="adj1" fmla="val 57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1865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공지사항 </a:t>
            </a:r>
            <a:r>
              <a:rPr lang="ko-KR" altLang="en-US" sz="3400" b="1" smtClean="0"/>
              <a:t>수정</a:t>
            </a:r>
            <a:r>
              <a:rPr lang="en-US" altLang="ko-KR" sz="3400" b="1" smtClean="0"/>
              <a:t>(</a:t>
            </a:r>
            <a:r>
              <a:rPr lang="en-US" altLang="ko-KR" sz="3400" b="1" smtClean="0"/>
              <a:t>Update Notice)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4" name="TextBox 43"/>
          <p:cNvSpPr txBox="1"/>
          <p:nvPr/>
        </p:nvSpPr>
        <p:spPr>
          <a:xfrm>
            <a:off x="7931129" y="1304994"/>
            <a:ext cx="43238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SELECT * FROM NOTICE WHERE NOTICE_NO=?</a:t>
            </a:r>
            <a:endParaRPr lang="ko-KR" altLang="en-US" sz="1500"/>
          </a:p>
        </p:txBody>
      </p:sp>
      <p:sp>
        <p:nvSpPr>
          <p:cNvPr id="37" name="TextBox 36"/>
          <p:cNvSpPr txBox="1"/>
          <p:nvPr/>
        </p:nvSpPr>
        <p:spPr>
          <a:xfrm>
            <a:off x="2817882" y="2748664"/>
            <a:ext cx="791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en-US" altLang="ko-KR" sz="1400" smtClean="0"/>
          </a:p>
          <a:p>
            <a:r>
              <a:rPr lang="en-US" altLang="ko-KR" sz="1400" err="1" smtClean="0"/>
              <a:t>filepath</a:t>
            </a:r>
            <a:endParaRPr lang="en-US" altLang="ko-KR" sz="1400" smtClean="0"/>
          </a:p>
          <a:p>
            <a:r>
              <a:rPr lang="en-US" altLang="ko-KR" sz="1400" smtClean="0"/>
              <a:t>file1</a:t>
            </a:r>
            <a:endParaRPr lang="ko-KR" altLang="en-US" sz="1400"/>
          </a:p>
        </p:txBody>
      </p:sp>
      <p:sp>
        <p:nvSpPr>
          <p:cNvPr id="45" name="직사각형 44"/>
          <p:cNvSpPr/>
          <p:nvPr/>
        </p:nvSpPr>
        <p:spPr>
          <a:xfrm>
            <a:off x="3133898" y="3742132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UpdateNoticeProCtrl</a:t>
            </a:r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562668" y="3891930"/>
            <a:ext cx="5712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9098" y="4279724"/>
            <a:ext cx="2172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UpdateNoticePro.do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93297" y="3806817"/>
            <a:ext cx="914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no</a:t>
            </a:r>
          </a:p>
          <a:p>
            <a:r>
              <a:rPr lang="en-US" altLang="ko-KR" sz="1400"/>
              <a:t>t</a:t>
            </a:r>
            <a:r>
              <a:rPr lang="en-US" altLang="ko-KR" sz="1400" smtClean="0"/>
              <a:t>itle</a:t>
            </a:r>
          </a:p>
          <a:p>
            <a:r>
              <a:rPr lang="en-US" altLang="ko-KR" sz="1400" err="1" smtClean="0"/>
              <a:t>textInput</a:t>
            </a:r>
            <a:endParaRPr lang="en-US" altLang="ko-KR" sz="1400" smtClean="0"/>
          </a:p>
          <a:p>
            <a:r>
              <a:rPr lang="en-US" altLang="ko-KR" sz="1400" smtClean="0"/>
              <a:t>file1</a:t>
            </a:r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5943599" y="3742132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486400" y="396836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486400" y="415124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298373" y="3933578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9819603" y="3892020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9819603" y="4149715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298373" y="4108524"/>
            <a:ext cx="814647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35772" y="343135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ko-KR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8433826" y="356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10018535" y="356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0160797" y="419049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8553704" y="419111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483583" y="415724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noti</a:t>
            </a:r>
            <a:endParaRPr lang="ko-KR" altLang="en-US" sz="1400"/>
          </a:p>
        </p:txBody>
      </p:sp>
      <p:sp>
        <p:nvSpPr>
          <p:cNvPr id="81" name="직사각형 80"/>
          <p:cNvSpPr/>
          <p:nvPr/>
        </p:nvSpPr>
        <p:spPr>
          <a:xfrm>
            <a:off x="545558" y="5503273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NoticeList.do</a:t>
            </a:r>
            <a:endParaRPr lang="ko-KR" altLang="en-US"/>
          </a:p>
        </p:txBody>
      </p:sp>
      <p:cxnSp>
        <p:nvCxnSpPr>
          <p:cNvPr id="83" name="꺾인 연결선 82"/>
          <p:cNvCxnSpPr>
            <a:endCxn id="81" idx="3"/>
          </p:cNvCxnSpPr>
          <p:nvPr/>
        </p:nvCxnSpPr>
        <p:spPr>
          <a:xfrm rot="5400000">
            <a:off x="2057556" y="4448898"/>
            <a:ext cx="1612246" cy="1011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6200000">
            <a:off x="2654716" y="4998258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SendRedirect</a:t>
            </a:r>
            <a:endParaRPr lang="ko-KR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622470" y="6040282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NotiList.jsp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57942" y="4278577"/>
            <a:ext cx="2064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NoticeUpdate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24496" y="2791048"/>
            <a:ext cx="50722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UPDATE NOTICE SET NOTICE_TITLE=?, NOTICE_TEXT=?, </a:t>
            </a:r>
            <a:endParaRPr lang="en-US" altLang="ko-KR" sz="1500" smtClean="0"/>
          </a:p>
          <a:p>
            <a:r>
              <a:rPr lang="en-US" altLang="ko-KR" sz="1500" smtClean="0"/>
              <a:t>NOTICE_FILE</a:t>
            </a:r>
            <a:r>
              <a:rPr lang="en-US" altLang="ko-KR" sz="1500"/>
              <a:t>=?, NOTICE_DATE=TO_CHAR(SYSDATE</a:t>
            </a:r>
            <a:r>
              <a:rPr lang="en-US" altLang="ko-KR" sz="1500" smtClean="0"/>
              <a:t>,</a:t>
            </a:r>
          </a:p>
          <a:p>
            <a:r>
              <a:rPr lang="en-US" altLang="ko-KR" sz="1500" smtClean="0"/>
              <a:t> </a:t>
            </a:r>
            <a:r>
              <a:rPr lang="en-US" altLang="ko-KR" sz="1500"/>
              <a:t>'yyyy/MM/dd hh24:mi:ss</a:t>
            </a:r>
            <a:r>
              <a:rPr lang="en-US" altLang="ko-KR" sz="1500" smtClean="0"/>
              <a:t>') WHERE </a:t>
            </a:r>
            <a:r>
              <a:rPr lang="en-US" altLang="ko-KR" sz="1500"/>
              <a:t>NOTICE_NO=?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878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2749" y="24190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글쓰기 </a:t>
            </a:r>
            <a:r>
              <a:rPr lang="ko-KR" altLang="en-US" smtClean="0"/>
              <a:t>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UserLoginCtrl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UserLogin.do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3757353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NoticeDAO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50480" y="4294293"/>
            <a:ext cx="1812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rgbClr val="0070C0"/>
                </a:solidFill>
              </a:rPr>
              <a:t>loginTest(id, pw)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UserLogin.do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9819" y="403406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l</a:t>
            </a:r>
            <a:r>
              <a:rPr lang="en-US" altLang="ko-KR" sz="1600" b="1" smtClean="0">
                <a:solidFill>
                  <a:srgbClr val="0070C0"/>
                </a:solidFill>
              </a:rPr>
              <a:t>ogin.jsp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3915291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38487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41064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4089859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1554" y="35744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9991324" y="35495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136220" y="412510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549044" y="412547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200561" y="286620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59394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로그인</a:t>
            </a:r>
            <a:r>
              <a:rPr lang="en-US" altLang="ko-KR" sz="3400" b="1" smtClean="0"/>
              <a:t>(User Login)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4" name="TextBox 43"/>
          <p:cNvSpPr txBox="1"/>
          <p:nvPr/>
        </p:nvSpPr>
        <p:spPr>
          <a:xfrm>
            <a:off x="4391114" y="3021668"/>
            <a:ext cx="4744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INSERT INTO NOTICE VALUES(</a:t>
            </a:r>
            <a:r>
              <a:rPr lang="en-US" altLang="ko-KR" sz="1500" err="1"/>
              <a:t>notice_no_seq.nextval</a:t>
            </a:r>
            <a:r>
              <a:rPr lang="en-US" altLang="ko-KR" sz="1500" smtClean="0"/>
              <a:t>,</a:t>
            </a:r>
          </a:p>
          <a:p>
            <a:r>
              <a:rPr lang="en-US" altLang="ko-KR" sz="1500" smtClean="0"/>
              <a:t> </a:t>
            </a:r>
            <a:r>
              <a:rPr lang="en-US" altLang="ko-KR" sz="1500"/>
              <a:t>?, DEFAULT, ?, ?, ?, DEFAULT)</a:t>
            </a:r>
            <a:endParaRPr lang="ko-KR" altLang="en-US" sz="1500"/>
          </a:p>
        </p:txBody>
      </p:sp>
      <p:sp>
        <p:nvSpPr>
          <p:cNvPr id="45" name="직사각형 44"/>
          <p:cNvSpPr/>
          <p:nvPr/>
        </p:nvSpPr>
        <p:spPr>
          <a:xfrm>
            <a:off x="3133898" y="376397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UserLoginProCtrl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398898" y="4285985"/>
            <a:ext cx="18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rgbClr val="0070C0"/>
                </a:solidFill>
              </a:rPr>
              <a:t>UserLoginPro.do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4025" y="387573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</a:t>
            </a:r>
            <a:r>
              <a:rPr lang="en-US" altLang="ko-KR" sz="1400" smtClean="0"/>
              <a:t>d, </a:t>
            </a:r>
            <a:r>
              <a:rPr lang="en-US" altLang="ko-KR" sz="1400" smtClean="0"/>
              <a:t>pw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86400" y="3865418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5796" y="4150824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4826315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Main.java</a:t>
            </a:r>
            <a:endParaRPr lang="ko-KR" altLang="en-US"/>
          </a:p>
        </p:txBody>
      </p:sp>
      <p:cxnSp>
        <p:nvCxnSpPr>
          <p:cNvPr id="24" name="꺾인 연결선 23"/>
          <p:cNvCxnSpPr>
            <a:stCxn id="45" idx="1"/>
            <a:endCxn id="49" idx="3"/>
          </p:cNvCxnSpPr>
          <p:nvPr/>
        </p:nvCxnSpPr>
        <p:spPr>
          <a:xfrm rot="10800000" flipV="1">
            <a:off x="2369128" y="4021668"/>
            <a:ext cx="764771" cy="1062341"/>
          </a:xfrm>
          <a:prstGeom prst="bentConnector3">
            <a:avLst>
              <a:gd name="adj1" fmla="val 14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9686" y="4829021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send</a:t>
            </a:r>
          </a:p>
          <a:p>
            <a:r>
              <a:rPr lang="en-US" altLang="ko-KR" sz="1400" smtClean="0"/>
              <a:t>Redirect</a:t>
            </a:r>
            <a:endParaRPr lang="ko-KR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405962" y="350360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</a:t>
            </a:r>
            <a:r>
              <a:rPr lang="en-US" altLang="ko-KR" sz="1400" smtClean="0"/>
              <a:t>d, pw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5597969" y="412547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903037" y="534652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index</a:t>
            </a:r>
            <a:r>
              <a:rPr lang="en-US" altLang="ko-KR" sz="1600" b="1" smtClean="0">
                <a:solidFill>
                  <a:srgbClr val="0070C0"/>
                </a:solidFill>
              </a:rPr>
              <a:t>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9384" y="467242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</a:t>
            </a:r>
            <a:r>
              <a:rPr lang="en-US" altLang="ko-KR" sz="1400" smtClean="0"/>
              <a:t>id(session)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28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rgbClr val="FF0000"/>
                </a:solidFill>
              </a:rPr>
              <a:t>마이페이지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– </a:t>
            </a:r>
            <a:r>
              <a:rPr lang="ko-KR" altLang="en-US" smtClean="0">
                <a:solidFill>
                  <a:srgbClr val="FF0000"/>
                </a:solidFill>
              </a:rPr>
              <a:t>회원정보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/>
              <a:t>메뉴 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MyPageCtrl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MyPage.do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9336" y="2433268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getUserById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user_id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51628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MyPage.do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064335"/>
            <a:ext cx="129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myPage.jsp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623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uid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320883" y="163592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u</a:t>
            </a:r>
            <a:r>
              <a:rPr lang="en-US" altLang="ko-KR" sz="1400" err="1" smtClean="0"/>
              <a:t>ser_id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8969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37534" y="239030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454515" y="244911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08862" y="305155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68234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회원정보 조회</a:t>
            </a:r>
            <a:r>
              <a:rPr lang="en-US" altLang="ko-KR" sz="3400" b="1" smtClean="0"/>
              <a:t>(</a:t>
            </a:r>
            <a:r>
              <a:rPr lang="en-US" altLang="ko-KR" sz="3400" b="1" err="1" smtClean="0"/>
              <a:t>MyPage</a:t>
            </a:r>
            <a:r>
              <a:rPr lang="en-US" altLang="ko-KR" sz="3400" b="1" smtClean="0"/>
              <a:t>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2" name="TextBox 41"/>
          <p:cNvSpPr txBox="1"/>
          <p:nvPr/>
        </p:nvSpPr>
        <p:spPr>
          <a:xfrm>
            <a:off x="8069720" y="1272037"/>
            <a:ext cx="389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select * from user1 where user_id=?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2867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353" y="2435628"/>
            <a:ext cx="1933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회원정보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– </a:t>
            </a:r>
            <a:r>
              <a:rPr lang="ko-KR" altLang="en-US" smtClean="0">
                <a:solidFill>
                  <a:srgbClr val="FF0000"/>
                </a:solidFill>
              </a:rPr>
              <a:t>회원정보 수정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/>
              <a:t>메뉴 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UserUpdateCtrl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64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UserUpdate.do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9336" y="2433268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getUserById</a:t>
            </a:r>
            <a:r>
              <a:rPr lang="en-US" altLang="ko-KR" sz="1600" b="1" smtClean="0">
                <a:solidFill>
                  <a:srgbClr val="0070C0"/>
                </a:solidFill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</a:rPr>
              <a:t>user_id</a:t>
            </a:r>
            <a:r>
              <a:rPr lang="en-US" altLang="ko-KR" sz="1600" b="1" smtClean="0">
                <a:solidFill>
                  <a:srgbClr val="0070C0"/>
                </a:solidFill>
              </a:rPr>
              <a:t>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51628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UserUpdate.do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064335"/>
            <a:ext cx="164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userUpdate.jsp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7981" y="169559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u</a:t>
            </a:r>
            <a:r>
              <a:rPr lang="en-US" altLang="ko-KR" sz="1400" err="1" smtClean="0"/>
              <a:t>ser_id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320883" y="163592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u</a:t>
            </a:r>
            <a:r>
              <a:rPr lang="en-US" altLang="ko-KR" sz="1400" err="1" smtClean="0"/>
              <a:t>ser_id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89693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237534" y="239030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ResultSet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454515" y="244911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08862" y="305155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77585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회원정보 </a:t>
            </a:r>
            <a:r>
              <a:rPr lang="ko-KR" altLang="en-US" sz="3400" b="1" smtClean="0"/>
              <a:t>수정</a:t>
            </a:r>
            <a:r>
              <a:rPr lang="en-US" altLang="ko-KR" sz="3400" b="1" smtClean="0"/>
              <a:t>(</a:t>
            </a:r>
            <a:r>
              <a:rPr lang="en-US" altLang="ko-KR" sz="3400" b="1" smtClean="0"/>
              <a:t>User Update)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42" name="직사각형 41"/>
          <p:cNvSpPr/>
          <p:nvPr/>
        </p:nvSpPr>
        <p:spPr>
          <a:xfrm>
            <a:off x="3122523" y="381955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UserUpdateProCtrl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3918" y="4352196"/>
            <a:ext cx="197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UserUpdatePro.do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2224" y="381955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UserDAO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146201" y="4359879"/>
            <a:ext cx="1865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updateUser</a:t>
            </a:r>
            <a:r>
              <a:rPr lang="en-US" altLang="ko-KR" sz="1600" b="1" smtClean="0">
                <a:solidFill>
                  <a:srgbClr val="0070C0"/>
                </a:solidFill>
              </a:rPr>
              <a:t>(user)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8284726" y="3977494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9805956" y="393593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9805956" y="419363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284726" y="4152062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15890" y="356388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8420179" y="36366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10004888" y="36366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0134817" y="428892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8596525" y="428892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5564739" y="433494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i</a:t>
            </a:r>
            <a:endParaRPr lang="ko-KR" altLang="en-US" sz="14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397981" y="3944453"/>
            <a:ext cx="72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28746" y="3931305"/>
            <a:ext cx="9339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id</a:t>
            </a:r>
          </a:p>
          <a:p>
            <a:r>
              <a:rPr lang="en-US" altLang="ko-KR" sz="1400" smtClean="0"/>
              <a:t>pw1</a:t>
            </a:r>
          </a:p>
          <a:p>
            <a:r>
              <a:rPr lang="en-US" altLang="ko-KR" sz="1400"/>
              <a:t>n</a:t>
            </a:r>
            <a:r>
              <a:rPr lang="en-US" altLang="ko-KR" sz="1400" smtClean="0"/>
              <a:t>ame1</a:t>
            </a:r>
          </a:p>
          <a:p>
            <a:r>
              <a:rPr lang="en-US" altLang="ko-KR" sz="1400"/>
              <a:t>p</a:t>
            </a:r>
            <a:r>
              <a:rPr lang="en-US" altLang="ko-KR" sz="1400" smtClean="0"/>
              <a:t>hone</a:t>
            </a:r>
          </a:p>
          <a:p>
            <a:r>
              <a:rPr lang="en-US" altLang="ko-KR" sz="1400" smtClean="0"/>
              <a:t>address1</a:t>
            </a:r>
          </a:p>
          <a:p>
            <a:r>
              <a:rPr lang="en-US" altLang="ko-KR" sz="1400"/>
              <a:t>a</a:t>
            </a:r>
            <a:r>
              <a:rPr lang="en-US" altLang="ko-KR" sz="1400" smtClean="0"/>
              <a:t>ddress2</a:t>
            </a:r>
          </a:p>
          <a:p>
            <a:r>
              <a:rPr lang="en-US" altLang="ko-KR" sz="1400"/>
              <a:t>p</a:t>
            </a:r>
            <a:r>
              <a:rPr lang="en-US" altLang="ko-KR" sz="1400" smtClean="0"/>
              <a:t>ostcode</a:t>
            </a:r>
          </a:p>
          <a:p>
            <a:r>
              <a:rPr lang="en-US" altLang="ko-KR" sz="1400" smtClean="0"/>
              <a:t>email</a:t>
            </a:r>
            <a:endParaRPr lang="ko-KR" altLang="en-US" sz="1400"/>
          </a:p>
        </p:txBody>
      </p:sp>
      <p:cxnSp>
        <p:nvCxnSpPr>
          <p:cNvPr id="20" name="꺾인 연결선 19"/>
          <p:cNvCxnSpPr>
            <a:endCxn id="59" idx="3"/>
          </p:cNvCxnSpPr>
          <p:nvPr/>
        </p:nvCxnSpPr>
        <p:spPr>
          <a:xfrm rot="5400000">
            <a:off x="2108966" y="4614630"/>
            <a:ext cx="1607706" cy="1082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59225" y="570220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MyPage.do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3222284" y="5414896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User_id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898875" y="5382648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forward</a:t>
            </a:r>
            <a:endParaRPr lang="ko-KR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622470" y="6207034"/>
            <a:ext cx="129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err="1" smtClean="0">
                <a:solidFill>
                  <a:srgbClr val="0070C0"/>
                </a:solidFill>
              </a:rPr>
              <a:t>myPage.jsp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69720" y="1325746"/>
            <a:ext cx="389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select * from user1 where user_id=?</a:t>
            </a:r>
            <a:endParaRPr lang="ko-KR" altLang="en-US" sz="15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475026" y="395851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475026" y="41413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40578" y="2816445"/>
            <a:ext cx="49051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UPDATE USER1 SET USER_PW=?, USER_NAME=?, USER_PHONE=?, USER_ADDR=?, USER_EMAIL=? WHERE USER_ID=?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577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회원정보 </a:t>
            </a:r>
            <a:r>
              <a:rPr lang="en-US" altLang="ko-KR" smtClean="0">
                <a:solidFill>
                  <a:srgbClr val="FF0000"/>
                </a:solidFill>
              </a:rPr>
              <a:t>– </a:t>
            </a:r>
            <a:r>
              <a:rPr lang="ko-KR" altLang="en-US" smtClean="0">
                <a:solidFill>
                  <a:srgbClr val="FF0000"/>
                </a:solidFill>
              </a:rPr>
              <a:t>회원 탈퇴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/>
              <a:t>메뉴 선택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UserDeleteCtrl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5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UserDelete.do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UserDAO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9336" y="2433268"/>
            <a:ext cx="2052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deleteUser(user_id)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Oracle</a:t>
            </a:r>
          </a:p>
          <a:p>
            <a:pPr algn="ctr"/>
            <a:r>
              <a:rPr lang="en-US" altLang="ko-KR" err="1" smtClean="0"/>
              <a:t>Xe</a:t>
            </a:r>
            <a:r>
              <a:rPr lang="en-US" altLang="ko-KR" smtClean="0"/>
              <a:t> 11g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mtClean="0"/>
              <a:t>JDBC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6953" y="363911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Main.java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70" y="4187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index.jsp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78993" y="177505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user_id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320883" y="163592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/>
              <a:t>u</a:t>
            </a:r>
            <a:r>
              <a:rPr lang="en-US" altLang="ko-KR" sz="1400" err="1" smtClean="0"/>
              <a:t>ser_id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134817" y="240213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8539914" y="241160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</a:t>
            </a:r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5454515" y="244911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user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993198" y="3196731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sendRedirect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View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Controller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solidFill>
                  <a:srgbClr val="FF0000"/>
                </a:solidFill>
              </a:rPr>
              <a:t>Model</a:t>
            </a:r>
            <a:endParaRPr lang="ko-KR" altLang="en-US" sz="2200" b="1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71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6711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/>
              <a:t>회원 </a:t>
            </a:r>
            <a:r>
              <a:rPr lang="ko-KR" altLang="en-US" sz="3400" b="1" smtClean="0"/>
              <a:t>삭제</a:t>
            </a:r>
            <a:r>
              <a:rPr lang="en-US" altLang="ko-KR" sz="3400" b="1" smtClean="0"/>
              <a:t>(</a:t>
            </a:r>
            <a:r>
              <a:rPr lang="en-US" altLang="ko-KR" sz="3400" b="1" smtClean="0"/>
              <a:t>User Delete) </a:t>
            </a:r>
            <a:r>
              <a:rPr lang="ko-KR" altLang="en-US" sz="3400" b="1" smtClean="0"/>
              <a:t>프로세스</a:t>
            </a:r>
            <a:endParaRPr lang="ko-KR" altLang="en-US" sz="3400" b="1"/>
          </a:p>
        </p:txBody>
      </p:sp>
      <p:sp>
        <p:nvSpPr>
          <p:cNvPr id="2" name="TextBox 1"/>
          <p:cNvSpPr txBox="1"/>
          <p:nvPr/>
        </p:nvSpPr>
        <p:spPr>
          <a:xfrm>
            <a:off x="8069720" y="1325746"/>
            <a:ext cx="389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DELETE FROM USER1 WHERE USER_ID=?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0358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580</Words>
  <Application>Microsoft Office PowerPoint</Application>
  <PresentationFormat>와이드스크린</PresentationFormat>
  <Paragraphs>343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201-00</dc:creator>
  <cp:lastModifiedBy>201-01</cp:lastModifiedBy>
  <cp:revision>95</cp:revision>
  <dcterms:created xsi:type="dcterms:W3CDTF">2023-05-04T01:22:41Z</dcterms:created>
  <dcterms:modified xsi:type="dcterms:W3CDTF">2023-05-16T06:46:41Z</dcterms:modified>
</cp:coreProperties>
</file>