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282450" y="1578400"/>
            <a:ext cx="5272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30분만에 개발하는 이미지 인식 프로그램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919425" y="4297825"/>
            <a:ext cx="2063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KYLius-method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375" y="35112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481350" y="427250"/>
            <a:ext cx="361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KYLius-method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692725" y="1029050"/>
            <a:ext cx="70389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https://github.com/1eedaegon/KYLius-method/wiki</a:t>
            </a:r>
            <a:endParaRPr sz="14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850" y="-1540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" type="body"/>
          </p:nvPr>
        </p:nvSpPr>
        <p:spPr>
          <a:xfrm>
            <a:off x="1692725" y="1507425"/>
            <a:ext cx="7667400" cy="19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Member: 김승혁, 곽상욱, 유수원, 이대곤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do: 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ko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Research Neural-Network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ko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Deep learning modeling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ko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Hyper-parameter tuning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ko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Automate learn 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800" y="3328100"/>
            <a:ext cx="27622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018" y="1750950"/>
            <a:ext cx="1705800" cy="14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526875" y="3465950"/>
            <a:ext cx="722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듣고 바로 코딩해서 30분만에 99% 달성하자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97500" y="1567550"/>
            <a:ext cx="70389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좋은건 무조건 공유 그리고 또 공유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그래도 무언가 했는데 결과는 남겨야지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수식과 코드에 눈이 돌아가신분 구원하기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14499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만들게 되었나?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이야기할 내용들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Kaggle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Data set summary(image)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Code review and comment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Handwritting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결론</a:t>
            </a:r>
            <a:endParaRPr sz="2400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200" y="1949475"/>
            <a:ext cx="3385350" cy="16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963" y="3642150"/>
            <a:ext cx="20288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438300" y="2061900"/>
            <a:ext cx="3262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ko" sz="4800"/>
              <a:t>Kaggle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74175" y="2114700"/>
            <a:ext cx="3526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2. Data set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74175" y="2114700"/>
            <a:ext cx="3526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3</a:t>
            </a:r>
            <a:r>
              <a:rPr lang="ko" sz="4800"/>
              <a:t>. Code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985600" y="2114700"/>
            <a:ext cx="543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4</a:t>
            </a:r>
            <a:r>
              <a:rPr lang="ko" sz="4800"/>
              <a:t>. HandWritting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299275" y="2114700"/>
            <a:ext cx="3526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5</a:t>
            </a:r>
            <a:r>
              <a:rPr lang="ko" sz="4800"/>
              <a:t>. 결론!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