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683568" y="86916"/>
            <a:ext cx="7992888" cy="6524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smtClean="0"/>
          </a:p>
          <a:p>
            <a:r>
              <a:rPr lang="en-US" sz="1600" b="1" smtClean="0">
                <a:solidFill>
                  <a:srgbClr val="0070C0"/>
                </a:solidFill>
              </a:rPr>
              <a:t>DO YOU CARE? HELP SPREADING THE WORD!</a:t>
            </a:r>
          </a:p>
          <a:p>
            <a:endParaRPr lang="en-US" sz="1600" smtClean="0"/>
          </a:p>
          <a:p>
            <a:r>
              <a:rPr lang="en-US" sz="1600" smtClean="0"/>
              <a:t>Transcrypt has rapidly become a superior alternative to JavaScript.</a:t>
            </a:r>
          </a:p>
          <a:p>
            <a:r>
              <a:rPr lang="en-US" sz="1600" smtClean="0"/>
              <a:t>It enables you to write large, understandable, maintainable web apps in Python 3.5 rightnow.</a:t>
            </a:r>
          </a:p>
          <a:p>
            <a:r>
              <a:rPr lang="en-US" sz="1600" smtClean="0"/>
              <a:t>It brings back the fun in web client programming.</a:t>
            </a:r>
          </a:p>
          <a:p>
            <a:endParaRPr lang="en-US" sz="1600" smtClean="0"/>
          </a:p>
          <a:p>
            <a:r>
              <a:rPr lang="en-US" sz="1600" smtClean="0"/>
              <a:t>Do you agree from your own experience?</a:t>
            </a:r>
          </a:p>
          <a:p>
            <a:r>
              <a:rPr lang="en-US" sz="1600" smtClean="0"/>
              <a:t>Help it gain even more mindshare, because that’s what’ll convince companies to rely on it.</a:t>
            </a:r>
          </a:p>
          <a:p>
            <a:r>
              <a:rPr lang="en-US" sz="1600" smtClean="0"/>
              <a:t>Don’t underestimate your role in this, if each of you brings in three converts,</a:t>
            </a:r>
          </a:p>
          <a:p>
            <a:r>
              <a:rPr lang="en-US" sz="1600" smtClean="0"/>
              <a:t>Transcrypt will have 2000 stars, making it approach Google Closure in popularity.</a:t>
            </a:r>
          </a:p>
          <a:p>
            <a:endParaRPr lang="en-US" sz="1600" smtClean="0"/>
          </a:p>
          <a:p>
            <a:r>
              <a:rPr lang="en-US" sz="1600" smtClean="0"/>
              <a:t>Transcrypt won’t be JavaScript.</a:t>
            </a:r>
          </a:p>
          <a:p>
            <a:r>
              <a:rPr lang="en-US" sz="1600" smtClean="0"/>
              <a:t>It is written for developers who care about the difference.</a:t>
            </a:r>
          </a:p>
          <a:p>
            <a:r>
              <a:rPr lang="en-US" sz="1600" smtClean="0"/>
              <a:t>Are you one of them? Then:</a:t>
            </a:r>
          </a:p>
          <a:p>
            <a:endParaRPr lang="en-US" sz="1600" smtClean="0"/>
          </a:p>
          <a:p>
            <a:r>
              <a:rPr lang="en-US" sz="1600" smtClean="0"/>
              <a:t>- Talk about it to your colleagues</a:t>
            </a:r>
          </a:p>
          <a:p>
            <a:r>
              <a:rPr lang="en-US" sz="1600" smtClean="0"/>
              <a:t>- Invite them to star it on GitHub,</a:t>
            </a:r>
          </a:p>
          <a:p>
            <a:r>
              <a:rPr lang="en-US" sz="1600" smtClean="0"/>
              <a:t>- Make it visible on StackOverflow,</a:t>
            </a:r>
          </a:p>
          <a:p>
            <a:r>
              <a:rPr lang="en-US" sz="1600" smtClean="0"/>
              <a:t>- Write about it, use it, let </a:t>
            </a:r>
            <a:r>
              <a:rPr lang="en-US" sz="1600" smtClean="0"/>
              <a:t>us</a:t>
            </a:r>
            <a:r>
              <a:rPr lang="en-US" sz="1600" smtClean="0"/>
              <a:t> </a:t>
            </a:r>
            <a:r>
              <a:rPr lang="en-US" sz="1600" smtClean="0"/>
              <a:t>know what you use it for,</a:t>
            </a:r>
          </a:p>
          <a:p>
            <a:r>
              <a:rPr lang="en-US" sz="1600" smtClean="0"/>
              <a:t>- Convince your boss what this means for software lifecycle costs,</a:t>
            </a:r>
          </a:p>
          <a:p>
            <a:r>
              <a:rPr lang="en-US" sz="1600" smtClean="0"/>
              <a:t>- Contribute libraries or apps to it on PyPi</a:t>
            </a:r>
          </a:p>
          <a:p>
            <a:r>
              <a:rPr lang="en-US" sz="1600" smtClean="0"/>
              <a:t>- In short co-own it and promote it!</a:t>
            </a:r>
          </a:p>
          <a:p>
            <a:endParaRPr lang="en-US" sz="1600" smtClean="0"/>
          </a:p>
          <a:p>
            <a:r>
              <a:rPr lang="en-US" sz="1600" smtClean="0"/>
              <a:t>Jacques de Hooge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</Words>
  <Application>Microsoft Office PowerPoint</Application>
  <PresentationFormat>Diavoorstelling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6</cp:revision>
  <dcterms:created xsi:type="dcterms:W3CDTF">2016-08-03T16:05:02Z</dcterms:created>
  <dcterms:modified xsi:type="dcterms:W3CDTF">2016-08-03T17:02:47Z</dcterms:modified>
</cp:coreProperties>
</file>