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6518f47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6518f47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518f47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518f4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6518f47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6518f47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6518f47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6518f47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518f47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518f47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6518f475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6518f475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6518f47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6518f47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6518f47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6518f47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6518f47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6518f47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080"/>
              <a:t>Hackathon5 </a:t>
            </a:r>
            <a:endParaRPr sz="5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080"/>
              <a:t>4조 POSE </a:t>
            </a:r>
            <a:endParaRPr sz="5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김정인, 박진효, 이보석, 이해원</a:t>
            </a:r>
            <a:endParaRPr sz="20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해커톤 회고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098125"/>
            <a:ext cx="8520600" cy="27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김정인: 깃 사용이 보다 조금 더 능숙해진 것 같습니다. 배포까지 진행하지 못한 것은 아쉽지만 이번에 부족했던 점들을 보완하여 다음 프로젝트에서는 배포까지 진행하도록 하겠습니다.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박진효: 해커톤이 처음이였는데 부족했던 점이 많았는데 끝까지 도움 주셔서 끝까지 할 수 있었습니다. 해커톤 과정이 어떻게 진행되는 지 알 수 있었던 기회였습니다.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이보석: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짧은 시간 프로그램을 구현한다는 것이 부담으로 다가왔지만 팀원들의 도움으로 끝까지 완성 할 수 있었습니다.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이해원: 짧은 시간 안에 기능을 설계하고 완성도 있게 다듬으려고 하다보니 협업과 유지보수 관점의 중요성을 체감했습니다.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024900" y="1750800"/>
            <a:ext cx="30942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프로젝트 배경 및 개요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프로젝트 개발과정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시연영상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회고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</a:t>
            </a:r>
            <a:r>
              <a:rPr lang="ko"/>
              <a:t>프로젝트 개요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107225"/>
            <a:ext cx="33117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7400">
                <a:solidFill>
                  <a:schemeClr val="dk1"/>
                </a:solidFill>
              </a:rPr>
              <a:t>회원가입 및 로그인 - 김정인</a:t>
            </a:r>
            <a:endParaRPr sz="7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7400">
                <a:solidFill>
                  <a:schemeClr val="dk1"/>
                </a:solidFill>
              </a:rPr>
              <a:t>멘토 지원 - 이해원</a:t>
            </a:r>
            <a:endParaRPr sz="7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7400">
                <a:solidFill>
                  <a:schemeClr val="dk1"/>
                </a:solidFill>
              </a:rPr>
              <a:t>멘토, 멘티 마이페이지 - 이보석</a:t>
            </a:r>
            <a:endParaRPr sz="7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7400">
                <a:solidFill>
                  <a:schemeClr val="dk1"/>
                </a:solidFill>
              </a:rPr>
              <a:t>게시판 - 박진효</a:t>
            </a:r>
            <a:endParaRPr sz="7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15575"/>
            <a:ext cx="4149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8200">
                <a:solidFill>
                  <a:schemeClr val="dk1"/>
                </a:solidFill>
              </a:rPr>
              <a:t>주제 : 커뮤니티 Q&amp;A(멘토 멘티)</a:t>
            </a:r>
            <a:endParaRPr b="1" sz="8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 </a:t>
            </a:r>
            <a:r>
              <a:rPr lang="ko"/>
              <a:t>기능 정의서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필요 기능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자유 게시판(CRUD)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1:1 게시판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댓글 기능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회원 마이페이지(회원정보 수정, 멘토 신청)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회원가입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API</a:t>
            </a:r>
            <a:r>
              <a:rPr lang="ko"/>
              <a:t> 명세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63" y="1017713"/>
            <a:ext cx="3038475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888" y="1017713"/>
            <a:ext cx="28860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 ERD</a:t>
            </a:r>
            <a:endParaRPr/>
          </a:p>
        </p:txBody>
      </p:sp>
      <p:pic>
        <p:nvPicPr>
          <p:cNvPr id="87" name="Google Shape;87;p18" title="Screenshot 2025-05-09 1208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763" y="945851"/>
            <a:ext cx="7040475" cy="39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2.4 </a:t>
            </a:r>
            <a:r>
              <a:rPr lang="ko"/>
              <a:t>기술 스택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17700"/>
            <a:ext cx="215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Java 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MySQL 8.0.40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SpringBoot 3.5.0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JPA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Thymeleaf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2.5 </a:t>
            </a:r>
            <a:r>
              <a:rPr lang="ko"/>
              <a:t>서비스 흐름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322" y="1152475"/>
            <a:ext cx="5492750" cy="35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 </a:t>
            </a:r>
            <a:r>
              <a:rPr lang="ko"/>
              <a:t>시연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김정인 행동 조교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