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4"/>
  </p:notesMasterIdLst>
  <p:sldIdLst>
    <p:sldId id="257" r:id="rId2"/>
    <p:sldId id="262" r:id="rId3"/>
    <p:sldId id="258" r:id="rId4"/>
    <p:sldId id="264" r:id="rId5"/>
    <p:sldId id="270" r:id="rId6"/>
    <p:sldId id="271" r:id="rId7"/>
    <p:sldId id="266" r:id="rId8"/>
    <p:sldId id="272" r:id="rId9"/>
    <p:sldId id="273" r:id="rId10"/>
    <p:sldId id="274" r:id="rId11"/>
    <p:sldId id="268" r:id="rId12"/>
    <p:sldId id="269" r:id="rId13"/>
  </p:sldIdLst>
  <p:sldSz cx="12192000" cy="6858000"/>
  <p:notesSz cx="6858000" cy="9144000"/>
  <p:embeddedFontLst>
    <p:embeddedFont>
      <p:font typeface="나눔스퀘어 ExtraBold" pitchFamily="50" charset="-127"/>
      <p:bold r:id="rId15"/>
    </p:embeddedFont>
    <p:embeddedFont>
      <p:font typeface="나눔스퀘어 Bold" pitchFamily="50" charset="-127"/>
      <p:bold r:id="rId16"/>
    </p:embeddedFont>
    <p:embeddedFont>
      <p:font typeface="맑은 고딕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0CECE"/>
    <a:srgbClr val="8DBABD"/>
    <a:srgbClr val="00002F"/>
    <a:srgbClr val="634EEA"/>
    <a:srgbClr val="BDBDFF"/>
    <a:srgbClr val="523B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25" autoAdjust="0"/>
    <p:restoredTop sz="95024" autoAdjust="0"/>
  </p:normalViewPr>
  <p:slideViewPr>
    <p:cSldViewPr snapToGrid="0">
      <p:cViewPr>
        <p:scale>
          <a:sx n="70" d="100"/>
          <a:sy n="70" d="100"/>
        </p:scale>
        <p:origin x="-149" y="-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Desktop/&#44592;&#53440;%20&#51088;&#47308;/&#49884;&#50672;&#46041;&#50689;&#49345;.mp4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2364" y="2258281"/>
            <a:ext cx="4827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SOFRATIVE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28752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소프트웨어공학과 경진대회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1ED7DC-6362-4D4D-8B6E-0AF0559075F4}"/>
              </a:ext>
            </a:extLst>
          </p:cNvPr>
          <p:cNvSpPr txBox="1"/>
          <p:nvPr/>
        </p:nvSpPr>
        <p:spPr>
          <a:xfrm>
            <a:off x="4736782" y="4673834"/>
            <a:ext cx="2718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201632004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김지혜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201632021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이예지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201632025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이혜지</a:t>
            </a:r>
          </a:p>
        </p:txBody>
      </p:sp>
    </p:spTree>
    <p:extLst>
      <p:ext uri="{BB962C8B-B14F-4D97-AF65-F5344CB8AC3E}">
        <p14:creationId xmlns:p14="http://schemas.microsoft.com/office/powerpoint/2010/main" xmlns="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8BA7817-30A5-4EA1-BB62-E1F9F6A6FCC7}"/>
              </a:ext>
            </a:extLst>
          </p:cNvPr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rgbClr val="8DBABD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6191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0575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설명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575" y="1083722"/>
            <a:ext cx="16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메시지 목록</a:t>
            </a:r>
            <a:r>
              <a:rPr lang="en-US" altLang="ko-KR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FC0CF21-A6BD-4FF9-BEA9-6D8425FDDF1E}"/>
              </a:ext>
            </a:extLst>
          </p:cNvPr>
          <p:cNvSpPr txBox="1"/>
          <p:nvPr/>
        </p:nvSpPr>
        <p:spPr>
          <a:xfrm>
            <a:off x="7235712" y="1494105"/>
            <a:ext cx="421795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목록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메시지가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까지만 보이도록 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50CE957-5603-42CF-92DF-E758E4A348CB}"/>
              </a:ext>
            </a:extLst>
          </p:cNvPr>
          <p:cNvSpPr txBox="1"/>
          <p:nvPr/>
        </p:nvSpPr>
        <p:spPr>
          <a:xfrm>
            <a:off x="7235712" y="2722744"/>
            <a:ext cx="4217957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자동삭제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메시지가 전송된 지 일정 시간이 지난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메시지는 자동으로 삭제됨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0DCFA3E-9080-43D9-BD32-E723509D3A2A}"/>
              </a:ext>
            </a:extLst>
          </p:cNvPr>
          <p:cNvSpPr txBox="1"/>
          <p:nvPr/>
        </p:nvSpPr>
        <p:spPr>
          <a:xfrm>
            <a:off x="7235712" y="4342168"/>
            <a:ext cx="42179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전송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 상태인 회원에게는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메시지가 전송되지 않음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 메시지는 전송되지 않음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C241832B-7E3B-4A0A-A18E-A89C29E7A1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465" y="2147826"/>
            <a:ext cx="5820274" cy="289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08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9259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4737" y="437391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00AB57E-DD98-4E72-80AD-1D05C381B1C9}"/>
              </a:ext>
            </a:extLst>
          </p:cNvPr>
          <p:cNvSpPr txBox="1"/>
          <p:nvPr/>
        </p:nvSpPr>
        <p:spPr>
          <a:xfrm>
            <a:off x="4635504" y="2231766"/>
            <a:ext cx="29209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 &amp; A</a:t>
            </a:r>
            <a:endParaRPr lang="ko-KR" altLang="en-US" sz="88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73A3E77-0F6E-4BFD-AF9B-8356B621B666}"/>
              </a:ext>
            </a:extLst>
          </p:cNvPr>
          <p:cNvSpPr/>
          <p:nvPr/>
        </p:nvSpPr>
        <p:spPr>
          <a:xfrm>
            <a:off x="4635504" y="3647803"/>
            <a:ext cx="2920992" cy="269289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9918" y="2447473"/>
            <a:ext cx="4192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00499" y="3647802"/>
            <a:ext cx="4200071" cy="28164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100" y="2338952"/>
            <a:ext cx="171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9600" b="1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4729" y="2352204"/>
            <a:ext cx="171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9600" b="1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4573" y="2338952"/>
            <a:ext cx="171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9600" b="1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4600" y="2352204"/>
            <a:ext cx="171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bg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9600" b="1" dirty="0">
              <a:solidFill>
                <a:schemeClr val="bg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10743" y="4263062"/>
            <a:ext cx="2519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SOFRATIVE 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31373" y="4289566"/>
            <a:ext cx="1306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이용기술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14207" y="4289566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시연동영상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293808" y="4289566"/>
            <a:ext cx="814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1378" y="4782468"/>
            <a:ext cx="1306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개발일정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31374" y="5275370"/>
            <a:ext cx="1306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개발과정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912685" y="4782468"/>
            <a:ext cx="1383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xmlns="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922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7476" y="421627"/>
            <a:ext cx="3020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SOFRATIVE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2318" y="1922112"/>
            <a:ext cx="7927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Software  </a:t>
            </a:r>
            <a:r>
              <a:rPr lang="en-US" altLang="ko-KR" sz="6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en-US" altLang="ko-KR" sz="6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Socrative</a:t>
            </a:r>
            <a:endParaRPr lang="ko-KR" altLang="en-US" sz="6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3522" y="1054227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이름</a:t>
            </a:r>
            <a:r>
              <a:rPr lang="en-US" altLang="ko-KR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 </a:t>
            </a:r>
            <a:r>
              <a:rPr lang="ko-KR" altLang="en-US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43E158-9407-4303-AF04-815F7321C151}"/>
              </a:ext>
            </a:extLst>
          </p:cNvPr>
          <p:cNvSpPr txBox="1"/>
          <p:nvPr/>
        </p:nvSpPr>
        <p:spPr>
          <a:xfrm>
            <a:off x="3710828" y="3358540"/>
            <a:ext cx="47703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SOFRATIVE</a:t>
            </a:r>
            <a:endParaRPr lang="ko-KR" altLang="en-US" sz="6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522775E-6E88-4CB0-95D3-EA9C0983FDA1}"/>
              </a:ext>
            </a:extLst>
          </p:cNvPr>
          <p:cNvSpPr txBox="1"/>
          <p:nvPr/>
        </p:nvSpPr>
        <p:spPr>
          <a:xfrm>
            <a:off x="2438506" y="4887301"/>
            <a:ext cx="7314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수업 중 교수와 학생이 방해 받지 않으면서 원활하게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소통할 수 있는 메신저 프로그램</a:t>
            </a:r>
          </a:p>
        </p:txBody>
      </p:sp>
    </p:spTree>
    <p:extLst>
      <p:ext uri="{BB962C8B-B14F-4D97-AF65-F5344CB8AC3E}">
        <p14:creationId xmlns:p14="http://schemas.microsoft.com/office/powerpoint/2010/main" xmlns="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99509" y="2542971"/>
            <a:ext cx="2130269" cy="1015663"/>
          </a:xfrm>
          <a:prstGeom prst="rect">
            <a:avLst/>
          </a:prstGeom>
          <a:solidFill>
            <a:srgbClr val="8DBAB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</a:t>
            </a:r>
            <a:endParaRPr lang="ko-KR" altLang="en-US" sz="6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6674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3114" y="437393"/>
            <a:ext cx="1685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 기술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59B7EAC-7F9E-4BA2-9687-681A2B943772}"/>
              </a:ext>
            </a:extLst>
          </p:cNvPr>
          <p:cNvSpPr txBox="1"/>
          <p:nvPr/>
        </p:nvSpPr>
        <p:spPr>
          <a:xfrm>
            <a:off x="4641128" y="2542971"/>
            <a:ext cx="2982055" cy="1015663"/>
          </a:xfrm>
          <a:prstGeom prst="rect">
            <a:avLst/>
          </a:prstGeom>
          <a:solidFill>
            <a:srgbClr val="8DBAB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endParaRPr lang="ko-KR" altLang="en-US" sz="6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D37A61D-2922-4243-A2A2-DD009D32F793}"/>
              </a:ext>
            </a:extLst>
          </p:cNvPr>
          <p:cNvSpPr txBox="1"/>
          <p:nvPr/>
        </p:nvSpPr>
        <p:spPr>
          <a:xfrm>
            <a:off x="7572079" y="3933489"/>
            <a:ext cx="1814959" cy="1015663"/>
          </a:xfrm>
          <a:prstGeom prst="rect">
            <a:avLst/>
          </a:prstGeom>
          <a:solidFill>
            <a:srgbClr val="8DBAB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JSP</a:t>
            </a:r>
            <a:endParaRPr lang="ko-KR" altLang="en-US" sz="6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884339E-5568-4F35-8A58-861C27D746E1}"/>
              </a:ext>
            </a:extLst>
          </p:cNvPr>
          <p:cNvSpPr txBox="1"/>
          <p:nvPr/>
        </p:nvSpPr>
        <p:spPr>
          <a:xfrm>
            <a:off x="8034533" y="2524839"/>
            <a:ext cx="2396359" cy="1015663"/>
          </a:xfrm>
          <a:prstGeom prst="rect">
            <a:avLst/>
          </a:prstGeom>
          <a:solidFill>
            <a:srgbClr val="8DBAB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6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A7BC40A-FB3A-4CE0-B323-7F70797B1C08}"/>
              </a:ext>
            </a:extLst>
          </p:cNvPr>
          <p:cNvSpPr txBox="1"/>
          <p:nvPr/>
        </p:nvSpPr>
        <p:spPr>
          <a:xfrm>
            <a:off x="3059092" y="3927582"/>
            <a:ext cx="4137491" cy="1015663"/>
          </a:xfrm>
          <a:prstGeom prst="rect">
            <a:avLst/>
          </a:prstGeom>
          <a:solidFill>
            <a:srgbClr val="8DBAB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 Script</a:t>
            </a:r>
            <a:endParaRPr lang="ko-KR" altLang="en-US" sz="6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9906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9406" y="421627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C37438CD-1B6C-4C05-9CEE-F16C1A6CE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5215790"/>
              </p:ext>
            </p:extLst>
          </p:nvPr>
        </p:nvGraphicFramePr>
        <p:xfrm>
          <a:off x="1253974" y="2215572"/>
          <a:ext cx="9716136" cy="348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90">
                  <a:extLst>
                    <a:ext uri="{9D8B030D-6E8A-4147-A177-3AD203B41FA5}">
                      <a16:colId xmlns:a16="http://schemas.microsoft.com/office/drawing/2014/main" xmlns="" val="3254296999"/>
                    </a:ext>
                  </a:extLst>
                </a:gridCol>
                <a:gridCol w="1619334">
                  <a:extLst>
                    <a:ext uri="{9D8B030D-6E8A-4147-A177-3AD203B41FA5}">
                      <a16:colId xmlns:a16="http://schemas.microsoft.com/office/drawing/2014/main" xmlns="" val="434846126"/>
                    </a:ext>
                  </a:extLst>
                </a:gridCol>
                <a:gridCol w="912589">
                  <a:extLst>
                    <a:ext uri="{9D8B030D-6E8A-4147-A177-3AD203B41FA5}">
                      <a16:colId xmlns:a16="http://schemas.microsoft.com/office/drawing/2014/main" xmlns="" val="2093218650"/>
                    </a:ext>
                  </a:extLst>
                </a:gridCol>
                <a:gridCol w="912589">
                  <a:extLst>
                    <a:ext uri="{9D8B030D-6E8A-4147-A177-3AD203B41FA5}">
                      <a16:colId xmlns:a16="http://schemas.microsoft.com/office/drawing/2014/main" xmlns="" val="3183259433"/>
                    </a:ext>
                  </a:extLst>
                </a:gridCol>
                <a:gridCol w="912589">
                  <a:extLst>
                    <a:ext uri="{9D8B030D-6E8A-4147-A177-3AD203B41FA5}">
                      <a16:colId xmlns:a16="http://schemas.microsoft.com/office/drawing/2014/main" xmlns="" val="2062068022"/>
                    </a:ext>
                  </a:extLst>
                </a:gridCol>
                <a:gridCol w="912589">
                  <a:extLst>
                    <a:ext uri="{9D8B030D-6E8A-4147-A177-3AD203B41FA5}">
                      <a16:colId xmlns:a16="http://schemas.microsoft.com/office/drawing/2014/main" xmlns="" val="957985844"/>
                    </a:ext>
                  </a:extLst>
                </a:gridCol>
                <a:gridCol w="912589">
                  <a:extLst>
                    <a:ext uri="{9D8B030D-6E8A-4147-A177-3AD203B41FA5}">
                      <a16:colId xmlns:a16="http://schemas.microsoft.com/office/drawing/2014/main" xmlns="" val="1027155185"/>
                    </a:ext>
                  </a:extLst>
                </a:gridCol>
                <a:gridCol w="912589">
                  <a:extLst>
                    <a:ext uri="{9D8B030D-6E8A-4147-A177-3AD203B41FA5}">
                      <a16:colId xmlns:a16="http://schemas.microsoft.com/office/drawing/2014/main" xmlns="" val="2529777483"/>
                    </a:ext>
                  </a:extLst>
                </a:gridCol>
                <a:gridCol w="912589">
                  <a:extLst>
                    <a:ext uri="{9D8B030D-6E8A-4147-A177-3AD203B41FA5}">
                      <a16:colId xmlns:a16="http://schemas.microsoft.com/office/drawing/2014/main" xmlns="" val="81187111"/>
                    </a:ext>
                  </a:extLst>
                </a:gridCol>
                <a:gridCol w="912589">
                  <a:extLst>
                    <a:ext uri="{9D8B030D-6E8A-4147-A177-3AD203B41FA5}">
                      <a16:colId xmlns:a16="http://schemas.microsoft.com/office/drawing/2014/main" xmlns="" val="3487235964"/>
                    </a:ext>
                  </a:extLst>
                </a:gridCol>
              </a:tblGrid>
              <a:tr h="497474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0577070"/>
                  </a:ext>
                </a:extLst>
              </a:tr>
              <a:tr h="49747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7700442"/>
                  </a:ext>
                </a:extLst>
              </a:tr>
              <a:tr h="4974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스터디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96041"/>
                  </a:ext>
                </a:extLst>
              </a:tr>
              <a:tr h="497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계획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9722368"/>
                  </a:ext>
                </a:extLst>
              </a:tr>
              <a:tr h="4974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진행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디자인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725568"/>
                  </a:ext>
                </a:extLst>
              </a:tr>
              <a:tr h="497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기능구현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53722"/>
                  </a:ext>
                </a:extLst>
              </a:tr>
              <a:tr h="497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완료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63302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618AB6F2-C90B-48B0-9448-BA89ADE48AE6}"/>
              </a:ext>
            </a:extLst>
          </p:cNvPr>
          <p:cNvCxnSpPr/>
          <p:nvPr/>
        </p:nvCxnSpPr>
        <p:spPr>
          <a:xfrm flipV="1">
            <a:off x="3657600" y="3450581"/>
            <a:ext cx="3661836" cy="1997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AB266F33-F515-495D-B662-E042863D7A6D}"/>
              </a:ext>
            </a:extLst>
          </p:cNvPr>
          <p:cNvCxnSpPr>
            <a:cxnSpLocks/>
          </p:cNvCxnSpPr>
          <p:nvPr/>
        </p:nvCxnSpPr>
        <p:spPr>
          <a:xfrm>
            <a:off x="5501102" y="3955907"/>
            <a:ext cx="1809998" cy="1026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8425A318-B8F3-42A8-A7E8-0A9A4A89FEC5}"/>
              </a:ext>
            </a:extLst>
          </p:cNvPr>
          <p:cNvCxnSpPr>
            <a:cxnSpLocks/>
          </p:cNvCxnSpPr>
          <p:nvPr/>
        </p:nvCxnSpPr>
        <p:spPr>
          <a:xfrm>
            <a:off x="6409276" y="4445192"/>
            <a:ext cx="909000" cy="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5BCEF617-13FC-4554-B70E-D25C112621BC}"/>
              </a:ext>
            </a:extLst>
          </p:cNvPr>
          <p:cNvCxnSpPr>
            <a:cxnSpLocks/>
          </p:cNvCxnSpPr>
          <p:nvPr/>
        </p:nvCxnSpPr>
        <p:spPr>
          <a:xfrm>
            <a:off x="7327501" y="4957442"/>
            <a:ext cx="2730496" cy="1097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335404B-CAC5-4194-9F5A-A7DC49234F81}"/>
              </a:ext>
            </a:extLst>
          </p:cNvPr>
          <p:cNvCxnSpPr>
            <a:cxnSpLocks/>
          </p:cNvCxnSpPr>
          <p:nvPr/>
        </p:nvCxnSpPr>
        <p:spPr>
          <a:xfrm>
            <a:off x="10057997" y="5447823"/>
            <a:ext cx="909000" cy="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283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6401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7349" y="405863"/>
            <a:ext cx="1685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과정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6AAD7A9-F859-49BD-84A8-6C6E138AE6CC}"/>
              </a:ext>
            </a:extLst>
          </p:cNvPr>
          <p:cNvSpPr txBox="1"/>
          <p:nvPr/>
        </p:nvSpPr>
        <p:spPr>
          <a:xfrm>
            <a:off x="1023814" y="1054227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분담</a:t>
            </a:r>
            <a:endParaRPr lang="ko-KR" altLang="en-US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579566CB-147E-444C-B7BF-8E44F54EE4A1}"/>
              </a:ext>
            </a:extLst>
          </p:cNvPr>
          <p:cNvSpPr/>
          <p:nvPr/>
        </p:nvSpPr>
        <p:spPr>
          <a:xfrm>
            <a:off x="2039155" y="3086838"/>
            <a:ext cx="3105807" cy="3105807"/>
          </a:xfrm>
          <a:prstGeom prst="ellipse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7C8F48C6-CAF6-4AE3-B70F-87F145E51901}"/>
              </a:ext>
            </a:extLst>
          </p:cNvPr>
          <p:cNvSpPr/>
          <p:nvPr/>
        </p:nvSpPr>
        <p:spPr>
          <a:xfrm>
            <a:off x="4715442" y="700300"/>
            <a:ext cx="3105807" cy="3105807"/>
          </a:xfrm>
          <a:prstGeom prst="ellipse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0162FEFE-31BA-4A95-9641-EA1D1EC68165}"/>
              </a:ext>
            </a:extLst>
          </p:cNvPr>
          <p:cNvSpPr/>
          <p:nvPr/>
        </p:nvSpPr>
        <p:spPr>
          <a:xfrm>
            <a:off x="7391729" y="3086837"/>
            <a:ext cx="3105807" cy="3105807"/>
          </a:xfrm>
          <a:prstGeom prst="ellipse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273F8C-0179-490D-A2EB-26F0F9CD6625}"/>
              </a:ext>
            </a:extLst>
          </p:cNvPr>
          <p:cNvSpPr txBox="1"/>
          <p:nvPr/>
        </p:nvSpPr>
        <p:spPr>
          <a:xfrm>
            <a:off x="4914160" y="1692519"/>
            <a:ext cx="2747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en-US" altLang="ko-KR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360371-1E0F-46B9-B3CD-B5FB4A4227A5}"/>
              </a:ext>
            </a:extLst>
          </p:cNvPr>
          <p:cNvSpPr txBox="1"/>
          <p:nvPr/>
        </p:nvSpPr>
        <p:spPr>
          <a:xfrm>
            <a:off x="2154555" y="3577911"/>
            <a:ext cx="28750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로그인</a:t>
            </a:r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</a:p>
          <a:p>
            <a:pPr algn="ctr"/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로그아웃</a:t>
            </a:r>
            <a:endParaRPr lang="en-US" altLang="ko-KR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이예지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079C9E-2134-4B77-AF53-6D10AFFA09DF}"/>
              </a:ext>
            </a:extLst>
          </p:cNvPr>
          <p:cNvSpPr txBox="1"/>
          <p:nvPr/>
        </p:nvSpPr>
        <p:spPr>
          <a:xfrm>
            <a:off x="7570694" y="4079056"/>
            <a:ext cx="2747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메세지</a:t>
            </a:r>
            <a:endParaRPr lang="en-US" altLang="ko-KR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이혜지</a:t>
            </a:r>
          </a:p>
        </p:txBody>
      </p:sp>
    </p:spTree>
    <p:extLst>
      <p:ext uri="{BB962C8B-B14F-4D97-AF65-F5344CB8AC3E}">
        <p14:creationId xmlns:p14="http://schemas.microsoft.com/office/powerpoint/2010/main" xmlns="" val="23775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F8881E3-3F07-43B5-AB11-94CECE6FCD54}"/>
              </a:ext>
            </a:extLst>
          </p:cNvPr>
          <p:cNvSpPr/>
          <p:nvPr/>
        </p:nvSpPr>
        <p:spPr>
          <a:xfrm>
            <a:off x="4956313" y="2754199"/>
            <a:ext cx="1921565" cy="1349601"/>
          </a:xfrm>
          <a:prstGeom prst="roundRect">
            <a:avLst/>
          </a:prstGeom>
          <a:solidFill>
            <a:srgbClr val="8DBAB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9022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2222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 동영상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이등변 삼각형 4">
            <a:hlinkClick r:id="rId2" action="ppaction://hlinkfile"/>
            <a:extLst>
              <a:ext uri="{FF2B5EF4-FFF2-40B4-BE49-F238E27FC236}">
                <a16:creationId xmlns:a16="http://schemas.microsoft.com/office/drawing/2014/main" xmlns="" id="{FA87E4E7-F656-42B2-BA32-58552DD9D09A}"/>
              </a:ext>
            </a:extLst>
          </p:cNvPr>
          <p:cNvSpPr/>
          <p:nvPr/>
        </p:nvSpPr>
        <p:spPr>
          <a:xfrm rot="5400000">
            <a:off x="5595134" y="2964712"/>
            <a:ext cx="902338" cy="894522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8BA7817-30A5-4EA1-BB62-E1F9F6A6FCC7}"/>
              </a:ext>
            </a:extLst>
          </p:cNvPr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rgbClr val="8DBABD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6191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0575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설명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575" y="108372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  <a:r>
              <a:rPr lang="en-US" altLang="ko-KR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5522560-CD87-4F2E-93B6-E3B8DFD7B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4" t="1446"/>
          <a:stretch/>
        </p:blipFill>
        <p:spPr>
          <a:xfrm>
            <a:off x="37068" y="2001078"/>
            <a:ext cx="5984789" cy="48569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FC0CF21-A6BD-4FF9-BEA9-6D8425FDDF1E}"/>
              </a:ext>
            </a:extLst>
          </p:cNvPr>
          <p:cNvSpPr txBox="1"/>
          <p:nvPr/>
        </p:nvSpPr>
        <p:spPr>
          <a:xfrm>
            <a:off x="7203994" y="2001078"/>
            <a:ext cx="42179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DB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저장되어 있는 회원정보와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받은 값이 일치하면 로그인 성공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여부와 시간을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50CE957-5603-42CF-92DF-E758E4A348CB}"/>
              </a:ext>
            </a:extLst>
          </p:cNvPr>
          <p:cNvSpPr txBox="1"/>
          <p:nvPr/>
        </p:nvSpPr>
        <p:spPr>
          <a:xfrm>
            <a:off x="7203994" y="4094706"/>
            <a:ext cx="4217957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로그아웃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후 일정시간이 지난 회원을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자동으로 로그아웃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79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8BA7817-30A5-4EA1-BB62-E1F9F6A6FCC7}"/>
              </a:ext>
            </a:extLst>
          </p:cNvPr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rgbClr val="8DBABD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6191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0758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6439" y="1073783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FC0CF21-A6BD-4FF9-BEA9-6D8425FDDF1E}"/>
              </a:ext>
            </a:extLst>
          </p:cNvPr>
          <p:cNvSpPr txBox="1"/>
          <p:nvPr/>
        </p:nvSpPr>
        <p:spPr>
          <a:xfrm>
            <a:off x="7203994" y="1196016"/>
            <a:ext cx="4217957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 조건 검사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받은 정보가 조건과 일치한지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검사함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50CE957-5603-42CF-92DF-E758E4A348CB}"/>
              </a:ext>
            </a:extLst>
          </p:cNvPr>
          <p:cNvSpPr txBox="1"/>
          <p:nvPr/>
        </p:nvSpPr>
        <p:spPr>
          <a:xfrm>
            <a:off x="7203994" y="2691385"/>
            <a:ext cx="421795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받은 정보를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저장하여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회원가입을 구현함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가입에 성공하면 로그인 화면으로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B37E4B2-A14F-4E83-93A7-D9DD453BA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4" b="-699"/>
          <a:stretch/>
        </p:blipFill>
        <p:spPr>
          <a:xfrm>
            <a:off x="0" y="1573923"/>
            <a:ext cx="5931243" cy="49062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215808" y="4621706"/>
            <a:ext cx="421419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교수 인증 페이지</a:t>
            </a:r>
            <a:endParaRPr lang="en-US" altLang="ko-KR" sz="24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endParaRPr lang="en-US" altLang="ko-KR" sz="11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      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학생들은 회원가입을 할 수 없도록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      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교수님들에게만 인증번호를 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      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전달하여 회원가입 화면으로 이동함</a:t>
            </a:r>
            <a:endParaRPr lang="en-US" altLang="ko-KR" dirty="0" smtClean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57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250</Words>
  <Application>Microsoft Office PowerPoint</Application>
  <PresentationFormat>사용자 지정</PresentationFormat>
  <Paragraphs>111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Arial</vt:lpstr>
      <vt:lpstr>나눔스퀘어 ExtraBold</vt:lpstr>
      <vt:lpstr>나눔스퀘어 Bold</vt:lpstr>
      <vt:lpstr>맑은 고딕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HYEJI</cp:lastModifiedBy>
  <cp:revision>45</cp:revision>
  <dcterms:created xsi:type="dcterms:W3CDTF">2017-05-29T09:12:16Z</dcterms:created>
  <dcterms:modified xsi:type="dcterms:W3CDTF">2018-03-19T08:43:46Z</dcterms:modified>
</cp:coreProperties>
</file>