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katab"/>
      <p:regular r:id="rId28"/>
      <p:bold r:id="rId29"/>
    </p:embeddedFont>
    <p:embeddedFont>
      <p:font typeface="Bebas Neue"/>
      <p:regular r:id="rId30"/>
    </p:embeddedFont>
    <p:embeddedFont>
      <p:font typeface="Noto Serif Ethiopic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kata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kat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erifEthiopic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NotoSerifEthiop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5b448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5b448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7939bd80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47939bd8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7939bd8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47939bd8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7939bd8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7939bd8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7939bd8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7939bd8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47939bd8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47939bd8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7939bd8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7939bd8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7939bd8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7939bd8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47939bd80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47939bd80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7939bd80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7939bd80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7939bd80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7939bd8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9dc3832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9dc3832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7939bd80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47939bd8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7939bd8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7939bd8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7939bd8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7939bd8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7939bd80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7939bd80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9dc3832d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9dc3832d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47939bd8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47939bd8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7939bd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47939bd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7939bd8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7939bd8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47939bd8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47939bd8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7939bd8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47939bd8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7939bd8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7939bd8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1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hasCustomPrompt="1" type="title"/>
          </p:nvPr>
        </p:nvSpPr>
        <p:spPr>
          <a:xfrm>
            <a:off x="12456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393190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34038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66230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60876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6" type="title"/>
          </p:nvPr>
        </p:nvSpPr>
        <p:spPr>
          <a:xfrm>
            <a:off x="259000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20643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8" type="title"/>
          </p:nvPr>
        </p:nvSpPr>
        <p:spPr>
          <a:xfrm>
            <a:off x="527625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9" type="subTitle"/>
          </p:nvPr>
        </p:nvSpPr>
        <p:spPr>
          <a:xfrm>
            <a:off x="47481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7151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subTitle"/>
          </p:nvPr>
        </p:nvSpPr>
        <p:spPr>
          <a:xfrm>
            <a:off x="34038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6" type="subTitle"/>
          </p:nvPr>
        </p:nvSpPr>
        <p:spPr>
          <a:xfrm>
            <a:off x="60925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7" type="subTitle"/>
          </p:nvPr>
        </p:nvSpPr>
        <p:spPr>
          <a:xfrm>
            <a:off x="20594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8" type="subTitle"/>
          </p:nvPr>
        </p:nvSpPr>
        <p:spPr>
          <a:xfrm>
            <a:off x="47481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101" name="Google Shape;101;p1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17938" y="3040950"/>
            <a:ext cx="5708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717960" y="1570650"/>
            <a:ext cx="57081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17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18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flipH="1" rot="10800000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9"/>
          <p:cNvSpPr/>
          <p:nvPr>
            <p:ph idx="2" type="pic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4507381" y="3382988"/>
            <a:ext cx="3615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07456" y="1055513"/>
            <a:ext cx="3615600" cy="23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/>
          <p:nvPr>
            <p:ph idx="2" type="pic"/>
          </p:nvPr>
        </p:nvSpPr>
        <p:spPr>
          <a:xfrm>
            <a:off x="1020944" y="1333499"/>
            <a:ext cx="3285600" cy="247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435875" y="97275"/>
            <a:ext cx="90900" cy="37059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020350" y="4035800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020350" y="445025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0" name="Google Shape;160;p21"/>
          <p:cNvGrpSpPr/>
          <p:nvPr/>
        </p:nvGrpSpPr>
        <p:grpSpPr>
          <a:xfrm flipH="1" rot="10800000">
            <a:off x="2467871" y="4741850"/>
            <a:ext cx="6506400" cy="909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165548" y="298450"/>
            <a:ext cx="6506400" cy="909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300156" y="2571750"/>
            <a:ext cx="35448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300156" y="1836750"/>
            <a:ext cx="35448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 rot="10800000">
            <a:off x="435875" y="97275"/>
            <a:ext cx="90900" cy="37059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1614200" y="2589150"/>
            <a:ext cx="3432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1614200" y="1878450"/>
            <a:ext cx="34329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2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0000" y="1152475"/>
            <a:ext cx="7704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0" name="Google Shape;190;p24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flipH="1" rot="10800000">
            <a:off x="328121" y="298450"/>
            <a:ext cx="8462100" cy="909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2" type="subTitle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3" type="subTitle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4" type="subTitle"/>
          </p:nvPr>
        </p:nvSpPr>
        <p:spPr>
          <a:xfrm>
            <a:off x="4984609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25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flipH="1" rot="10800000">
            <a:off x="456371" y="298450"/>
            <a:ext cx="8307000" cy="909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4572000" y="1598050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2066400" y="2938825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4572000" y="209215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2066400" y="3432925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2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subTitle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4" type="subTitle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6" type="subTitle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31" name="Google Shape;231;p27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3037207" y="1417350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subTitle"/>
          </p:nvPr>
        </p:nvSpPr>
        <p:spPr>
          <a:xfrm>
            <a:off x="3037207" y="1902150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1176669" y="3296076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4" type="subTitle"/>
          </p:nvPr>
        </p:nvSpPr>
        <p:spPr>
          <a:xfrm>
            <a:off x="4897741" y="3296075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1176659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6" type="subTitle"/>
          </p:nvPr>
        </p:nvSpPr>
        <p:spPr>
          <a:xfrm>
            <a:off x="4897731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47" name="Google Shape;247;p28"/>
          <p:cNvGrpSpPr/>
          <p:nvPr/>
        </p:nvGrpSpPr>
        <p:grpSpPr>
          <a:xfrm>
            <a:off x="165700" y="1308400"/>
            <a:ext cx="8349200" cy="37059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2347929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2" type="subTitle"/>
          </p:nvPr>
        </p:nvSpPr>
        <p:spPr>
          <a:xfrm>
            <a:off x="2347912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4907276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4" type="subTitle"/>
          </p:nvPr>
        </p:nvSpPr>
        <p:spPr>
          <a:xfrm>
            <a:off x="2347921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5" type="subTitle"/>
          </p:nvPr>
        </p:nvSpPr>
        <p:spPr>
          <a:xfrm>
            <a:off x="4907284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6" type="subTitle"/>
          </p:nvPr>
        </p:nvSpPr>
        <p:spPr>
          <a:xfrm>
            <a:off x="2347929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7" type="subTitle"/>
          </p:nvPr>
        </p:nvSpPr>
        <p:spPr>
          <a:xfrm>
            <a:off x="4907291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8" type="subTitle"/>
          </p:nvPr>
        </p:nvSpPr>
        <p:spPr>
          <a:xfrm>
            <a:off x="4907291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5" name="Google Shape;265;p29"/>
          <p:cNvGrpSpPr/>
          <p:nvPr/>
        </p:nvGrpSpPr>
        <p:grpSpPr>
          <a:xfrm>
            <a:off x="629100" y="1292300"/>
            <a:ext cx="8343450" cy="37059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flipH="1" rot="10800000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subTitle"/>
          </p:nvPr>
        </p:nvSpPr>
        <p:spPr>
          <a:xfrm>
            <a:off x="934269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2" type="subTitle"/>
          </p:nvPr>
        </p:nvSpPr>
        <p:spPr>
          <a:xfrm>
            <a:off x="3468750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3" type="subTitle"/>
          </p:nvPr>
        </p:nvSpPr>
        <p:spPr>
          <a:xfrm>
            <a:off x="6003231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4" type="subTitle"/>
          </p:nvPr>
        </p:nvSpPr>
        <p:spPr>
          <a:xfrm>
            <a:off x="2203823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5" type="subTitle"/>
          </p:nvPr>
        </p:nvSpPr>
        <p:spPr>
          <a:xfrm>
            <a:off x="4738304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6" type="subTitle"/>
          </p:nvPr>
        </p:nvSpPr>
        <p:spPr>
          <a:xfrm>
            <a:off x="929642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7" type="subTitle"/>
          </p:nvPr>
        </p:nvSpPr>
        <p:spPr>
          <a:xfrm>
            <a:off x="3468750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8" type="subTitle"/>
          </p:nvPr>
        </p:nvSpPr>
        <p:spPr>
          <a:xfrm>
            <a:off x="6007858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9" type="subTitle"/>
          </p:nvPr>
        </p:nvSpPr>
        <p:spPr>
          <a:xfrm>
            <a:off x="2199196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13" type="subTitle"/>
          </p:nvPr>
        </p:nvSpPr>
        <p:spPr>
          <a:xfrm>
            <a:off x="4738304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85" name="Google Shape;285;p30"/>
          <p:cNvGrpSpPr/>
          <p:nvPr/>
        </p:nvGrpSpPr>
        <p:grpSpPr>
          <a:xfrm flipH="1" rot="10800000">
            <a:off x="4045950" y="4608500"/>
            <a:ext cx="4926600" cy="909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flipH="1">
            <a:off x="435875" y="1292300"/>
            <a:ext cx="90900" cy="37059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8617225" y="97275"/>
            <a:ext cx="90900" cy="37059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1438125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362160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80508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1438125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362160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6" type="subTitle"/>
          </p:nvPr>
        </p:nvSpPr>
        <p:spPr>
          <a:xfrm>
            <a:off x="580508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7" type="subTitle"/>
          </p:nvPr>
        </p:nvSpPr>
        <p:spPr>
          <a:xfrm>
            <a:off x="1434138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8" type="subTitle"/>
          </p:nvPr>
        </p:nvSpPr>
        <p:spPr>
          <a:xfrm>
            <a:off x="3621606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9" type="subTitle"/>
          </p:nvPr>
        </p:nvSpPr>
        <p:spPr>
          <a:xfrm>
            <a:off x="5809073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0" name="Google Shape;300;p31"/>
          <p:cNvSpPr txBox="1"/>
          <p:nvPr>
            <p:ph idx="13" type="subTitle"/>
          </p:nvPr>
        </p:nvSpPr>
        <p:spPr>
          <a:xfrm>
            <a:off x="1434138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1" name="Google Shape;301;p31"/>
          <p:cNvSpPr txBox="1"/>
          <p:nvPr>
            <p:ph idx="14" type="subTitle"/>
          </p:nvPr>
        </p:nvSpPr>
        <p:spPr>
          <a:xfrm>
            <a:off x="3621606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2" name="Google Shape;302;p31"/>
          <p:cNvSpPr txBox="1"/>
          <p:nvPr>
            <p:ph idx="15" type="subTitle"/>
          </p:nvPr>
        </p:nvSpPr>
        <p:spPr>
          <a:xfrm>
            <a:off x="5809073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303" name="Google Shape;303;p31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hasCustomPrompt="1" type="title"/>
          </p:nvPr>
        </p:nvSpPr>
        <p:spPr>
          <a:xfrm>
            <a:off x="2208150" y="54000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/>
          <p:nvPr>
            <p:ph idx="1" type="subTitle"/>
          </p:nvPr>
        </p:nvSpPr>
        <p:spPr>
          <a:xfrm>
            <a:off x="2208150" y="124602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2" type="title"/>
          </p:nvPr>
        </p:nvSpPr>
        <p:spPr>
          <a:xfrm>
            <a:off x="2208150" y="1996134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3" type="subTitle"/>
          </p:nvPr>
        </p:nvSpPr>
        <p:spPr>
          <a:xfrm>
            <a:off x="2208150" y="2702157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hasCustomPrompt="1" idx="4" type="title"/>
          </p:nvPr>
        </p:nvSpPr>
        <p:spPr>
          <a:xfrm>
            <a:off x="2208150" y="345228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idx="5" type="subTitle"/>
          </p:nvPr>
        </p:nvSpPr>
        <p:spPr>
          <a:xfrm>
            <a:off x="2208150" y="415830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8" name="Google Shape;318;p32"/>
          <p:cNvGrpSpPr/>
          <p:nvPr/>
        </p:nvGrpSpPr>
        <p:grpSpPr>
          <a:xfrm>
            <a:off x="165700" y="1444700"/>
            <a:ext cx="8534275" cy="37059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33"/>
          <p:cNvSpPr txBox="1"/>
          <p:nvPr>
            <p:ph idx="1" type="subTitle"/>
          </p:nvPr>
        </p:nvSpPr>
        <p:spPr>
          <a:xfrm>
            <a:off x="7200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2" type="subTitle"/>
          </p:nvPr>
        </p:nvSpPr>
        <p:spPr>
          <a:xfrm>
            <a:off x="7200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idx="3" type="subTitle"/>
          </p:nvPr>
        </p:nvSpPr>
        <p:spPr>
          <a:xfrm>
            <a:off x="34038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4" type="subTitle"/>
          </p:nvPr>
        </p:nvSpPr>
        <p:spPr>
          <a:xfrm>
            <a:off x="60876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5" type="subTitle"/>
          </p:nvPr>
        </p:nvSpPr>
        <p:spPr>
          <a:xfrm>
            <a:off x="34038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3" name="Google Shape;333;p33"/>
          <p:cNvSpPr txBox="1"/>
          <p:nvPr>
            <p:ph idx="6" type="subTitle"/>
          </p:nvPr>
        </p:nvSpPr>
        <p:spPr>
          <a:xfrm>
            <a:off x="60876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4" name="Google Shape;334;p33"/>
          <p:cNvSpPr txBox="1"/>
          <p:nvPr>
            <p:ph hasCustomPrompt="1" idx="7" type="title"/>
          </p:nvPr>
        </p:nvSpPr>
        <p:spPr>
          <a:xfrm>
            <a:off x="12505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/>
          <p:nvPr>
            <p:ph hasCustomPrompt="1" idx="8" type="title"/>
          </p:nvPr>
        </p:nvSpPr>
        <p:spPr>
          <a:xfrm>
            <a:off x="39343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/>
          <p:nvPr>
            <p:ph hasCustomPrompt="1" idx="9" type="title"/>
          </p:nvPr>
        </p:nvSpPr>
        <p:spPr>
          <a:xfrm>
            <a:off x="66181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181160" y="4688623"/>
            <a:ext cx="8385900" cy="909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type="ctrTitle"/>
          </p:nvPr>
        </p:nvSpPr>
        <p:spPr>
          <a:xfrm>
            <a:off x="2429925" y="8760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34"/>
          <p:cNvSpPr txBox="1"/>
          <p:nvPr>
            <p:ph idx="1" type="subTitle"/>
          </p:nvPr>
        </p:nvSpPr>
        <p:spPr>
          <a:xfrm>
            <a:off x="2425050" y="1910763"/>
            <a:ext cx="42939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34"/>
          <p:cNvSpPr txBox="1"/>
          <p:nvPr/>
        </p:nvSpPr>
        <p:spPr>
          <a:xfrm>
            <a:off x="2429925" y="3051988"/>
            <a:ext cx="428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65700" y="97275"/>
            <a:ext cx="8339575" cy="37059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flipH="1" rot="10800000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가전 제품 사이트 JSP MVC 프로젝트</a:t>
            </a:r>
            <a:endParaRPr/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한국 ICT 인재 개발원 정가람</a:t>
            </a:r>
            <a:endParaRPr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74" name="Google Shape;374;p37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75" name="Google Shape;375;p3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3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78" name="Google Shape;378;p37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37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상품등록 및 리스트</a:t>
            </a:r>
            <a:endParaRPr/>
          </a:p>
        </p:txBody>
      </p:sp>
      <p:sp>
        <p:nvSpPr>
          <p:cNvPr id="447" name="Google Shape;447;p46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48" name="Google Shape;448;p46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49" name="Google Shape;449;p46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46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6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52" name="Google Shape;452;p46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" name="Google Shape;453;p46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50" y="1376350"/>
            <a:ext cx="7388001" cy="26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75" y="1471075"/>
            <a:ext cx="8004803" cy="29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카테고리별 상품 및 상품 상세페이지</a:t>
            </a:r>
            <a:endParaRPr/>
          </a:p>
        </p:txBody>
      </p:sp>
      <p:sp>
        <p:nvSpPr>
          <p:cNvPr id="469" name="Google Shape;469;p49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70" name="Google Shape;470;p49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71" name="Google Shape;471;p49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2" name="Google Shape;472;p49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9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74" name="Google Shape;474;p49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5" name="Google Shape;475;p49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" y="1245200"/>
            <a:ext cx="7424425" cy="31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75" y="480250"/>
            <a:ext cx="7842724" cy="40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문의 게시판</a:t>
            </a:r>
            <a:endParaRPr/>
          </a:p>
        </p:txBody>
      </p:sp>
      <p:sp>
        <p:nvSpPr>
          <p:cNvPr id="491" name="Google Shape;491;p52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92" name="Google Shape;492;p52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93" name="Google Shape;493;p5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4" name="Google Shape;494;p5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52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96" name="Google Shape;496;p5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52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" y="1245200"/>
            <a:ext cx="7955323" cy="32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0" y="1149800"/>
            <a:ext cx="7817851" cy="3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25" y="1308628"/>
            <a:ext cx="7205873" cy="3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메인화면</a:t>
            </a:r>
            <a:endParaRPr/>
          </a:p>
        </p:txBody>
      </p:sp>
      <p:sp>
        <p:nvSpPr>
          <p:cNvPr id="385" name="Google Shape;385;p38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387" name="Google Shape;387;p38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8" name="Google Shape;388;p38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8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390" name="Google Shape;390;p38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1" name="Google Shape;391;p38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</a:t>
            </a:r>
            <a:endParaRPr/>
          </a:p>
        </p:txBody>
      </p:sp>
      <p:sp>
        <p:nvSpPr>
          <p:cNvPr id="518" name="Google Shape;518;p56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519" name="Google Shape;519;p56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20" name="Google Shape;520;p56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56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56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523" name="Google Shape;523;p56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4" name="Google Shape;524;p56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75" y="1176300"/>
            <a:ext cx="78513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장바구니</a:t>
            </a:r>
            <a:endParaRPr/>
          </a:p>
        </p:txBody>
      </p:sp>
      <p:sp>
        <p:nvSpPr>
          <p:cNvPr id="535" name="Google Shape;535;p58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536" name="Google Shape;536;p58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537" name="Google Shape;537;p58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8" name="Google Shape;538;p58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58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540" name="Google Shape;540;p58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Google Shape;541;p58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0" y="1139875"/>
            <a:ext cx="7872425" cy="323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50" y="1354525"/>
            <a:ext cx="8029752" cy="30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회원가입</a:t>
            </a:r>
            <a:endParaRPr/>
          </a:p>
        </p:txBody>
      </p:sp>
      <p:sp>
        <p:nvSpPr>
          <p:cNvPr id="402" name="Google Shape;402;p40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03" name="Google Shape;403;p40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04" name="Google Shape;404;p40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5" name="Google Shape;405;p40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07" name="Google Shape;407;p40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8" name="Google Shape;408;p40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5" y="1507500"/>
            <a:ext cx="7847301" cy="29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419" name="Google Shape;419;p42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20" name="Google Shape;420;p42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421" name="Google Shape;421;p4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2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424" name="Google Shape;424;p4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42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" name="Google Shape;426;p42"/>
          <p:cNvSpPr txBox="1"/>
          <p:nvPr>
            <p:ph idx="1" type="subTitle"/>
          </p:nvPr>
        </p:nvSpPr>
        <p:spPr>
          <a:xfrm>
            <a:off x="1393550" y="3670075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 로그인, 관리자 로그인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5" y="1332650"/>
            <a:ext cx="7497902" cy="30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00" y="1186925"/>
            <a:ext cx="7247073" cy="32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5" y="1245200"/>
            <a:ext cx="7488102" cy="31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